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16" r:id="rId2"/>
    <p:sldId id="442" r:id="rId3"/>
    <p:sldId id="443" r:id="rId4"/>
    <p:sldId id="445" r:id="rId5"/>
    <p:sldId id="482" r:id="rId6"/>
    <p:sldId id="513" r:id="rId7"/>
    <p:sldId id="444" r:id="rId8"/>
    <p:sldId id="512" r:id="rId9"/>
    <p:sldId id="446" r:id="rId10"/>
    <p:sldId id="448" r:id="rId11"/>
    <p:sldId id="525" r:id="rId12"/>
    <p:sldId id="479" r:id="rId13"/>
    <p:sldId id="514" r:id="rId14"/>
    <p:sldId id="449" r:id="rId15"/>
    <p:sldId id="478" r:id="rId16"/>
    <p:sldId id="515" r:id="rId17"/>
    <p:sldId id="450" r:id="rId18"/>
    <p:sldId id="504" r:id="rId19"/>
    <p:sldId id="457" r:id="rId20"/>
    <p:sldId id="519" r:id="rId21"/>
    <p:sldId id="517" r:id="rId22"/>
    <p:sldId id="518" r:id="rId23"/>
    <p:sldId id="505" r:id="rId24"/>
    <p:sldId id="475" r:id="rId25"/>
    <p:sldId id="481" r:id="rId26"/>
    <p:sldId id="468" r:id="rId27"/>
    <p:sldId id="523" r:id="rId28"/>
    <p:sldId id="522" r:id="rId29"/>
    <p:sldId id="453" r:id="rId30"/>
    <p:sldId id="520" r:id="rId31"/>
    <p:sldId id="521" r:id="rId32"/>
    <p:sldId id="470" r:id="rId33"/>
    <p:sldId id="524" r:id="rId34"/>
    <p:sldId id="454" r:id="rId35"/>
  </p:sldIdLst>
  <p:sldSz cx="9144000" cy="6858000" type="screen4x3"/>
  <p:notesSz cx="6985000" cy="9283700"/>
  <p:custDataLst>
    <p:tags r:id="rId38"/>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A1"/>
    <a:srgbClr val="B30A3C"/>
    <a:srgbClr val="067AB4"/>
    <a:srgbClr val="FCB314"/>
    <a:srgbClr val="F2F2F2"/>
    <a:srgbClr val="81017E"/>
    <a:srgbClr val="B8509E"/>
    <a:srgbClr val="FFFFFF"/>
    <a:srgbClr val="7CC6FF"/>
    <a:srgbClr val="FF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autoAdjust="0"/>
    <p:restoredTop sz="94690" autoAdjust="0"/>
  </p:normalViewPr>
  <p:slideViewPr>
    <p:cSldViewPr snapToGrid="0" snapToObjects="1">
      <p:cViewPr>
        <p:scale>
          <a:sx n="66" d="100"/>
          <a:sy n="66" d="100"/>
        </p:scale>
        <p:origin x="-1910" y="-466"/>
      </p:cViewPr>
      <p:guideLst>
        <p:guide orient="horz" pos="2160"/>
        <p:guide pos="31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622" cy="46418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56794" y="0"/>
            <a:ext cx="3026622" cy="46418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193D59D-1118-1F48-B621-90B5F2241958}" type="datetimeFigureOut">
              <a:rPr lang="en-US"/>
              <a:pPr>
                <a:defRPr/>
              </a:pPr>
              <a:t>5/19/2014</a:t>
            </a:fld>
            <a:endParaRPr lang="en-US" dirty="0"/>
          </a:p>
        </p:txBody>
      </p:sp>
      <p:sp>
        <p:nvSpPr>
          <p:cNvPr id="4" name="Footer Placeholder 3"/>
          <p:cNvSpPr>
            <a:spLocks noGrp="1"/>
          </p:cNvSpPr>
          <p:nvPr>
            <p:ph type="ftr" sz="quarter" idx="2"/>
          </p:nvPr>
        </p:nvSpPr>
        <p:spPr>
          <a:xfrm>
            <a:off x="1" y="8817926"/>
            <a:ext cx="3026622" cy="46418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794" y="8817926"/>
            <a:ext cx="3026622" cy="46418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3B8E213-BA5A-7647-8879-D50EF1E6FB7A}" type="slidenum">
              <a:rPr lang="en-US"/>
              <a:pPr>
                <a:defRPr/>
              </a:pPr>
              <a:t>‹#›</a:t>
            </a:fld>
            <a:endParaRPr lang="en-US" dirty="0"/>
          </a:p>
        </p:txBody>
      </p:sp>
    </p:spTree>
    <p:extLst>
      <p:ext uri="{BB962C8B-B14F-4D97-AF65-F5344CB8AC3E}">
        <p14:creationId xmlns:p14="http://schemas.microsoft.com/office/powerpoint/2010/main" val="3173470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622" cy="464185"/>
          </a:xfrm>
          <a:prstGeom prst="rect">
            <a:avLst/>
          </a:prstGeom>
        </p:spPr>
        <p:txBody>
          <a:bodyPr vert="horz" lIns="92309" tIns="46154" rIns="92309" bIns="46154"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56794" y="0"/>
            <a:ext cx="3026622" cy="464185"/>
          </a:xfrm>
          <a:prstGeom prst="rect">
            <a:avLst/>
          </a:prstGeom>
        </p:spPr>
        <p:txBody>
          <a:bodyPr vert="horz" lIns="92309" tIns="46154" rIns="92309" bIns="46154" rtlCol="0"/>
          <a:lstStyle>
            <a:lvl1pPr algn="r" fontAlgn="auto">
              <a:spcBef>
                <a:spcPts val="0"/>
              </a:spcBef>
              <a:spcAft>
                <a:spcPts val="0"/>
              </a:spcAft>
              <a:defRPr sz="1200">
                <a:latin typeface="+mn-lt"/>
                <a:ea typeface="+mn-ea"/>
                <a:cs typeface="+mn-cs"/>
              </a:defRPr>
            </a:lvl1pPr>
          </a:lstStyle>
          <a:p>
            <a:pPr>
              <a:defRPr/>
            </a:pPr>
            <a:fld id="{D2ABDD48-2735-F143-B9DB-F439A098A26D}" type="datetimeFigureOut">
              <a:rPr lang="en-US"/>
              <a:pPr>
                <a:defRPr/>
              </a:pPr>
              <a:t>5/19/2014</a:t>
            </a:fld>
            <a:endParaRPr lang="en-US" dirty="0"/>
          </a:p>
        </p:txBody>
      </p:sp>
      <p:sp>
        <p:nvSpPr>
          <p:cNvPr id="4" name="Slide Image Placeholder 3"/>
          <p:cNvSpPr>
            <a:spLocks noGrp="1" noRot="1" noChangeAspect="1"/>
          </p:cNvSpPr>
          <p:nvPr>
            <p:ph type="sldImg" idx="2"/>
          </p:nvPr>
        </p:nvSpPr>
        <p:spPr>
          <a:xfrm>
            <a:off x="1171575" y="698500"/>
            <a:ext cx="4641850" cy="3481388"/>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698818" y="4409758"/>
            <a:ext cx="5587366" cy="4177665"/>
          </a:xfrm>
          <a:prstGeom prst="rect">
            <a:avLst/>
          </a:prstGeom>
        </p:spPr>
        <p:txBody>
          <a:bodyPr vert="horz" lIns="92309" tIns="46154" rIns="92309" bIns="4615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17926"/>
            <a:ext cx="3026622" cy="464185"/>
          </a:xfrm>
          <a:prstGeom prst="rect">
            <a:avLst/>
          </a:prstGeom>
        </p:spPr>
        <p:txBody>
          <a:bodyPr vert="horz" lIns="92309" tIns="46154" rIns="92309" bIns="46154"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794" y="8817926"/>
            <a:ext cx="3026622" cy="464185"/>
          </a:xfrm>
          <a:prstGeom prst="rect">
            <a:avLst/>
          </a:prstGeom>
        </p:spPr>
        <p:txBody>
          <a:bodyPr vert="horz" lIns="92309" tIns="46154" rIns="92309" bIns="46154" rtlCol="0" anchor="b"/>
          <a:lstStyle>
            <a:lvl1pPr algn="r" fontAlgn="auto">
              <a:spcBef>
                <a:spcPts val="0"/>
              </a:spcBef>
              <a:spcAft>
                <a:spcPts val="0"/>
              </a:spcAft>
              <a:defRPr sz="1200">
                <a:latin typeface="+mn-lt"/>
                <a:ea typeface="+mn-ea"/>
                <a:cs typeface="+mn-cs"/>
              </a:defRPr>
            </a:lvl1pPr>
          </a:lstStyle>
          <a:p>
            <a:pPr>
              <a:defRPr/>
            </a:pPr>
            <a:fld id="{90F31A8A-43EB-8947-B182-07D22D8CB7AC}" type="slidenum">
              <a:rPr lang="en-US"/>
              <a:pPr>
                <a:defRPr/>
              </a:pPr>
              <a:t>‹#›</a:t>
            </a:fld>
            <a:endParaRPr lang="en-US" dirty="0"/>
          </a:p>
        </p:txBody>
      </p:sp>
    </p:spTree>
    <p:extLst>
      <p:ext uri="{BB962C8B-B14F-4D97-AF65-F5344CB8AC3E}">
        <p14:creationId xmlns:p14="http://schemas.microsoft.com/office/powerpoint/2010/main" val="13601748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F31A8A-43EB-8947-B182-07D22D8CB7AC}" type="slidenum">
              <a:rPr lang="en-US" smtClean="0"/>
              <a:pPr>
                <a:defRPr/>
              </a:pPr>
              <a:t>8</a:t>
            </a:fld>
            <a:endParaRPr lang="en-US" dirty="0"/>
          </a:p>
        </p:txBody>
      </p:sp>
    </p:spTree>
    <p:extLst>
      <p:ext uri="{BB962C8B-B14F-4D97-AF65-F5344CB8AC3E}">
        <p14:creationId xmlns:p14="http://schemas.microsoft.com/office/powerpoint/2010/main" val="1795786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TT Globe">
    <p:spTree>
      <p:nvGrpSpPr>
        <p:cNvPr id="1" name=""/>
        <p:cNvGrpSpPr/>
        <p:nvPr/>
      </p:nvGrpSpPr>
      <p:grpSpPr>
        <a:xfrm>
          <a:off x="0" y="0"/>
          <a:ext cx="0" cy="0"/>
          <a:chOff x="0" y="0"/>
          <a:chExt cx="0" cy="0"/>
        </a:xfrm>
      </p:grpSpPr>
      <p:pic>
        <p:nvPicPr>
          <p:cNvPr id="4" name="Picture 6" descr="\\psf\Host\Volumes\johbee\Documents\01_Freelance_Design\INTERBRAND\AT&amp;T\2011_Internal_Templates\exports\Titles_header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l="63200"/>
          <a:stretch>
            <a:fillRect/>
          </a:stretch>
        </p:blipFill>
        <p:spPr bwMode="auto">
          <a:xfrm>
            <a:off x="8197850" y="0"/>
            <a:ext cx="946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563563" y="3526778"/>
            <a:ext cx="8010525" cy="1879918"/>
          </a:xfrm>
          <a:noFill/>
        </p:spPr>
        <p:txBody>
          <a:bodyPr>
            <a:noAutofit/>
          </a:bodyPr>
          <a:lstStyle>
            <a:lvl1pPr marL="0" indent="0" algn="l">
              <a:lnSpc>
                <a:spcPct val="110000"/>
              </a:lnSpc>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p:nvPr>
        </p:nvSpPr>
        <p:spPr>
          <a:xfrm>
            <a:off x="563563" y="2862930"/>
            <a:ext cx="8010525" cy="682822"/>
          </a:xfrm>
          <a:noFill/>
        </p:spPr>
        <p:txBody>
          <a:bodyPr anchor="b">
            <a:normAutofit/>
          </a:bodyPr>
          <a:lstStyle>
            <a:lvl1pPr>
              <a:lnSpc>
                <a:spcPct val="110000"/>
              </a:lnSpc>
              <a:spcAft>
                <a:spcPts val="800"/>
              </a:spcAft>
              <a:defRPr sz="2800" b="0">
                <a:solidFill>
                  <a:schemeClr val="accent1"/>
                </a:solidFill>
              </a:defRPr>
            </a:lvl1pPr>
          </a:lstStyle>
          <a:p>
            <a:r>
              <a:rPr lang="en-US" smtClean="0"/>
              <a:t>Click to edit Master title style</a:t>
            </a:r>
            <a:endParaRPr lang="en-US" dirty="0"/>
          </a:p>
        </p:txBody>
      </p:sp>
      <p:sp>
        <p:nvSpPr>
          <p:cNvPr id="5" name="Footer Placeholder 6"/>
          <p:cNvSpPr>
            <a:spLocks noGrp="1"/>
          </p:cNvSpPr>
          <p:nvPr>
            <p:ph type="ftr" sz="quarter" idx="10"/>
          </p:nvPr>
        </p:nvSpPr>
        <p:spPr>
          <a:xfrm>
            <a:off x="568325" y="6465888"/>
            <a:ext cx="5761038" cy="303212"/>
          </a:xfrm>
        </p:spPr>
        <p:txBody>
          <a:bodyPr/>
          <a:lstStyle>
            <a:lvl1pPr>
              <a:defRPr>
                <a:solidFill>
                  <a:schemeClr val="bg2"/>
                </a:solidFill>
              </a:defRPr>
            </a:lvl1pPr>
          </a:lstStyle>
          <a:p>
            <a:pPr>
              <a:defRPr/>
            </a:pPr>
            <a:r>
              <a:rPr lang="en-US" dirty="0" smtClean="0"/>
              <a:t>© 2013 AT&amp;T Intellectual Property. All rights reserved. AT&amp;T, Globe logo and other marks are trademarks of AT&amp;T Intellectual Property. </a:t>
            </a:r>
            <a:endParaRPr lang="en-US" dirty="0"/>
          </a:p>
        </p:txBody>
      </p:sp>
    </p:spTree>
    <p:extLst>
      <p:ext uri="{BB962C8B-B14F-4D97-AF65-F5344CB8AC3E}">
        <p14:creationId xmlns:p14="http://schemas.microsoft.com/office/powerpoint/2010/main" val="232102081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Multi-day">
    <p:spTree>
      <p:nvGrpSpPr>
        <p:cNvPr id="1" name=""/>
        <p:cNvGrpSpPr/>
        <p:nvPr/>
      </p:nvGrpSpPr>
      <p:grpSpPr>
        <a:xfrm>
          <a:off x="0" y="0"/>
          <a:ext cx="0" cy="0"/>
          <a:chOff x="0" y="0"/>
          <a:chExt cx="0" cy="0"/>
        </a:xfrm>
      </p:grpSpPr>
      <p:sp>
        <p:nvSpPr>
          <p:cNvPr id="22" name="Footer Placeholder 5"/>
          <p:cNvSpPr>
            <a:spLocks noGrp="1"/>
          </p:cNvSpPr>
          <p:nvPr>
            <p:ph type="ftr" sz="quarter" idx="2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4" name="Slide Number Placeholder 6"/>
          <p:cNvSpPr>
            <a:spLocks noGrp="1"/>
          </p:cNvSpPr>
          <p:nvPr>
            <p:ph type="sldNum" sz="quarter" idx="21"/>
          </p:nvPr>
        </p:nvSpPr>
        <p:spPr/>
        <p:txBody>
          <a:bodyPr/>
          <a:lstStyle>
            <a:lvl1pPr>
              <a:defRPr/>
            </a:lvl1pPr>
          </a:lstStyle>
          <a:p>
            <a:pPr>
              <a:defRPr/>
            </a:pPr>
            <a:fld id="{34F717E2-FCEC-CD49-A11F-622302DFE3D9}" type="slidenum">
              <a:rPr lang="en-US"/>
              <a:pPr>
                <a:defRPr/>
              </a:pPr>
              <a:t>‹#›</a:t>
            </a:fld>
            <a:endParaRPr lang="en-US" dirty="0"/>
          </a:p>
        </p:txBody>
      </p:sp>
      <p:pic>
        <p:nvPicPr>
          <p:cNvPr id="25"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p:cNvSpPr/>
          <p:nvPr userDrawn="1"/>
        </p:nvSpPr>
        <p:spPr>
          <a:xfrm>
            <a:off x="572686" y="1689359"/>
            <a:ext cx="8000810" cy="2075688"/>
          </a:xfrm>
          <a:prstGeom prst="roundRect">
            <a:avLst>
              <a:gd name="adj" fmla="val 7905"/>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cxnSp>
        <p:nvCxnSpPr>
          <p:cNvPr id="32" name="Straight Connector 31"/>
          <p:cNvCxnSpPr/>
          <p:nvPr userDrawn="1"/>
        </p:nvCxnSpPr>
        <p:spPr>
          <a:xfrm>
            <a:off x="694944" y="2629571"/>
            <a:ext cx="7763256" cy="0"/>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694943" y="3182021"/>
            <a:ext cx="7763256" cy="0"/>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60"/>
          </p:nvPr>
        </p:nvSpPr>
        <p:spPr>
          <a:xfrm>
            <a:off x="694942" y="2164155"/>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28" name="Text Placeholder 2"/>
          <p:cNvSpPr>
            <a:spLocks noGrp="1"/>
          </p:cNvSpPr>
          <p:nvPr>
            <p:ph type="body" sz="quarter" idx="61"/>
          </p:nvPr>
        </p:nvSpPr>
        <p:spPr>
          <a:xfrm>
            <a:off x="694942" y="2710853"/>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30" name="Text Placeholder 2"/>
          <p:cNvSpPr>
            <a:spLocks noGrp="1"/>
          </p:cNvSpPr>
          <p:nvPr>
            <p:ph type="body" sz="quarter" idx="62"/>
          </p:nvPr>
        </p:nvSpPr>
        <p:spPr>
          <a:xfrm>
            <a:off x="694942" y="3267917"/>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39" name="Title 3"/>
          <p:cNvSpPr>
            <a:spLocks noGrp="1"/>
          </p:cNvSpPr>
          <p:nvPr>
            <p:ph type="title"/>
          </p:nvPr>
        </p:nvSpPr>
        <p:spPr>
          <a:xfrm>
            <a:off x="566928" y="517525"/>
            <a:ext cx="8001000" cy="914400"/>
          </a:xfrm>
        </p:spPr>
        <p:txBody>
          <a:bodyPr/>
          <a:lstStyle>
            <a:lvl1pPr>
              <a:defRPr sz="2800"/>
            </a:lvl1pPr>
          </a:lstStyle>
          <a:p>
            <a:r>
              <a:rPr lang="en-US" smtClean="0"/>
              <a:t>Click to edit Master title style</a:t>
            </a:r>
            <a:endParaRPr lang="en-CA" dirty="0"/>
          </a:p>
        </p:txBody>
      </p:sp>
      <p:sp>
        <p:nvSpPr>
          <p:cNvPr id="19" name="Text Placeholder 6"/>
          <p:cNvSpPr>
            <a:spLocks noGrp="1"/>
          </p:cNvSpPr>
          <p:nvPr>
            <p:ph type="body" sz="quarter" idx="46"/>
          </p:nvPr>
        </p:nvSpPr>
        <p:spPr>
          <a:xfrm>
            <a:off x="694942" y="1781835"/>
            <a:ext cx="7763256" cy="290326"/>
          </a:xfrm>
        </p:spPr>
        <p:txBody>
          <a:bodyPr/>
          <a:lstStyle>
            <a:lvl1pPr>
              <a:lnSpc>
                <a:spcPts val="1700"/>
              </a:lnSpc>
              <a:spcAft>
                <a:spcPts val="400"/>
              </a:spcAft>
              <a:defRPr sz="1600">
                <a:solidFill>
                  <a:schemeClr val="bg2"/>
                </a:solidFill>
              </a:defRPr>
            </a:lvl1pPr>
            <a:lvl2pPr marL="0" indent="0">
              <a:lnSpc>
                <a:spcPts val="1100"/>
              </a:lnSpc>
              <a:defRPr sz="1600"/>
            </a:lvl2pPr>
          </a:lstStyle>
          <a:p>
            <a:pPr lvl="0"/>
            <a:r>
              <a:rPr lang="en-US" smtClean="0"/>
              <a:t>Click to edit Master text styles</a:t>
            </a:r>
          </a:p>
          <a:p>
            <a:pPr lvl="1"/>
            <a:r>
              <a:rPr lang="en-US" smtClean="0"/>
              <a:t>Second level</a:t>
            </a:r>
          </a:p>
          <a:p>
            <a:pPr lvl="2"/>
            <a:r>
              <a:rPr lang="en-US" smtClean="0"/>
              <a:t>Third level</a:t>
            </a:r>
          </a:p>
        </p:txBody>
      </p:sp>
      <p:sp>
        <p:nvSpPr>
          <p:cNvPr id="26" name="Rounded Rectangle 25"/>
          <p:cNvSpPr/>
          <p:nvPr userDrawn="1"/>
        </p:nvSpPr>
        <p:spPr>
          <a:xfrm>
            <a:off x="572686" y="3889131"/>
            <a:ext cx="8000810" cy="2075688"/>
          </a:xfrm>
          <a:prstGeom prst="roundRect">
            <a:avLst>
              <a:gd name="adj" fmla="val 7905"/>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cxnSp>
        <p:nvCxnSpPr>
          <p:cNvPr id="27" name="Straight Connector 26"/>
          <p:cNvCxnSpPr/>
          <p:nvPr userDrawn="1"/>
        </p:nvCxnSpPr>
        <p:spPr>
          <a:xfrm>
            <a:off x="694944" y="4829343"/>
            <a:ext cx="7763256" cy="0"/>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694943" y="5381793"/>
            <a:ext cx="7763256" cy="0"/>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sp>
        <p:nvSpPr>
          <p:cNvPr id="34" name="Text Placeholder 2"/>
          <p:cNvSpPr>
            <a:spLocks noGrp="1"/>
          </p:cNvSpPr>
          <p:nvPr>
            <p:ph type="body" sz="quarter" idx="63"/>
          </p:nvPr>
        </p:nvSpPr>
        <p:spPr>
          <a:xfrm>
            <a:off x="694942" y="4363927"/>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35" name="Text Placeholder 2"/>
          <p:cNvSpPr>
            <a:spLocks noGrp="1"/>
          </p:cNvSpPr>
          <p:nvPr>
            <p:ph type="body" sz="quarter" idx="64"/>
          </p:nvPr>
        </p:nvSpPr>
        <p:spPr>
          <a:xfrm>
            <a:off x="694942" y="4910625"/>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37" name="Text Placeholder 2"/>
          <p:cNvSpPr>
            <a:spLocks noGrp="1"/>
          </p:cNvSpPr>
          <p:nvPr>
            <p:ph type="body" sz="quarter" idx="65"/>
          </p:nvPr>
        </p:nvSpPr>
        <p:spPr>
          <a:xfrm>
            <a:off x="694942" y="5467689"/>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41" name="Text Placeholder 6"/>
          <p:cNvSpPr>
            <a:spLocks noGrp="1"/>
          </p:cNvSpPr>
          <p:nvPr>
            <p:ph type="body" sz="quarter" idx="66"/>
          </p:nvPr>
        </p:nvSpPr>
        <p:spPr>
          <a:xfrm>
            <a:off x="694942" y="3981607"/>
            <a:ext cx="7763256" cy="290326"/>
          </a:xfrm>
        </p:spPr>
        <p:txBody>
          <a:bodyPr/>
          <a:lstStyle>
            <a:lvl1pPr>
              <a:lnSpc>
                <a:spcPts val="1700"/>
              </a:lnSpc>
              <a:spcAft>
                <a:spcPts val="400"/>
              </a:spcAft>
              <a:defRPr sz="1600">
                <a:solidFill>
                  <a:schemeClr val="bg2"/>
                </a:solidFill>
              </a:defRPr>
            </a:lvl1pPr>
            <a:lvl2pPr marL="0" indent="0">
              <a:lnSpc>
                <a:spcPts val="1100"/>
              </a:lnSpc>
              <a:defRPr sz="1600"/>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6424909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Directional: Orange">
    <p:spTree>
      <p:nvGrpSpPr>
        <p:cNvPr id="1" name=""/>
        <p:cNvGrpSpPr/>
        <p:nvPr/>
      </p:nvGrpSpPr>
      <p:grpSpPr>
        <a:xfrm>
          <a:off x="0" y="0"/>
          <a:ext cx="0" cy="0"/>
          <a:chOff x="0" y="0"/>
          <a:chExt cx="0" cy="0"/>
        </a:xfrm>
      </p:grpSpPr>
      <p:sp>
        <p:nvSpPr>
          <p:cNvPr id="9" name="Rounded Rectangle 8"/>
          <p:cNvSpPr/>
          <p:nvPr userDrawn="1"/>
        </p:nvSpPr>
        <p:spPr>
          <a:xfrm>
            <a:off x="228600" y="225425"/>
            <a:ext cx="8686800" cy="6400800"/>
          </a:xfrm>
          <a:prstGeom prst="roundRect">
            <a:avLst>
              <a:gd name="adj" fmla="val 1296"/>
            </a:avLst>
          </a:prstGeom>
          <a:gradFill>
            <a:gsLst>
              <a:gs pos="0">
                <a:schemeClr val="accent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8"/>
          <p:cNvSpPr>
            <a:spLocks noGrp="1"/>
          </p:cNvSpPr>
          <p:nvPr>
            <p:ph type="body" sz="quarter" idx="12"/>
          </p:nvPr>
        </p:nvSpPr>
        <p:spPr>
          <a:xfrm>
            <a:off x="563228" y="3557205"/>
            <a:ext cx="6400800" cy="1154645"/>
          </a:xfrm>
        </p:spPr>
        <p:txBody>
          <a:bodyPr/>
          <a:lstStyle>
            <a:lvl1pPr>
              <a:lnSpc>
                <a:spcPct val="100000"/>
              </a:lnSpc>
              <a:spcAft>
                <a:spcPts val="0"/>
              </a:spcAft>
              <a:defRPr b="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563563" y="2259450"/>
            <a:ext cx="6400800" cy="1190625"/>
          </a:xfrm>
        </p:spPr>
        <p:txBody>
          <a:bodyPr anchor="b">
            <a:noAutofit/>
          </a:bodyPr>
          <a:lstStyle>
            <a:lvl1pPr>
              <a:lnSpc>
                <a:spcPct val="90000"/>
              </a:lnSpc>
              <a:defRPr sz="2800">
                <a:solidFill>
                  <a:schemeClr val="bg1"/>
                </a:solidFill>
              </a:defRPr>
            </a:lvl1pPr>
          </a:lstStyle>
          <a:p>
            <a:r>
              <a:rPr lang="en-US" smtClean="0"/>
              <a:t>Click to edit Master title style</a:t>
            </a:r>
            <a:endParaRPr lang="en-US" dirty="0"/>
          </a:p>
        </p:txBody>
      </p:sp>
      <p:sp>
        <p:nvSpPr>
          <p:cNvPr id="6" name="Footer Placeholder 6"/>
          <p:cNvSpPr>
            <a:spLocks noGrp="1"/>
          </p:cNvSpPr>
          <p:nvPr userDrawn="1">
            <p:ph type="ftr" sz="quarter" idx="13"/>
          </p:nvPr>
        </p:nvSpPr>
        <p:spPr>
          <a:xfrm>
            <a:off x="914400" y="6248400"/>
            <a:ext cx="5773738" cy="293688"/>
          </a:xfrm>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7"/>
          <p:cNvSpPr>
            <a:spLocks noGrp="1"/>
          </p:cNvSpPr>
          <p:nvPr userDrawn="1">
            <p:ph type="sldNum" sz="quarter" idx="14"/>
          </p:nvPr>
        </p:nvSpPr>
        <p:spPr/>
        <p:txBody>
          <a:bodyPr/>
          <a:lstStyle>
            <a:lvl1pPr>
              <a:defRPr>
                <a:solidFill>
                  <a:schemeClr val="bg1"/>
                </a:solidFill>
              </a:defRPr>
            </a:lvl1pPr>
          </a:lstStyle>
          <a:p>
            <a:pPr>
              <a:defRPr/>
            </a:pPr>
            <a:fld id="{8074B6C9-7640-0346-9181-9D7622A30249}" type="slidenum">
              <a:rPr lang="en-US"/>
              <a:pPr>
                <a:defRPr/>
              </a:pPr>
              <a:t>‹#›</a:t>
            </a:fld>
            <a:endParaRPr lang="en-US" dirty="0"/>
          </a:p>
        </p:txBody>
      </p:sp>
    </p:spTree>
    <p:extLst>
      <p:ext uri="{BB962C8B-B14F-4D97-AF65-F5344CB8AC3E}">
        <p14:creationId xmlns:p14="http://schemas.microsoft.com/office/powerpoint/2010/main" val="282209847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Directional: Blue">
    <p:spTree>
      <p:nvGrpSpPr>
        <p:cNvPr id="1" name=""/>
        <p:cNvGrpSpPr/>
        <p:nvPr/>
      </p:nvGrpSpPr>
      <p:grpSpPr>
        <a:xfrm>
          <a:off x="0" y="0"/>
          <a:ext cx="0" cy="0"/>
          <a:chOff x="0" y="0"/>
          <a:chExt cx="0" cy="0"/>
        </a:xfrm>
      </p:grpSpPr>
      <p:sp>
        <p:nvSpPr>
          <p:cNvPr id="11" name="Rounded Rectangle 10"/>
          <p:cNvSpPr/>
          <p:nvPr userDrawn="1"/>
        </p:nvSpPr>
        <p:spPr>
          <a:xfrm>
            <a:off x="228600" y="225425"/>
            <a:ext cx="8686800" cy="6400800"/>
          </a:xfrm>
          <a:prstGeom prst="roundRect">
            <a:avLst>
              <a:gd name="adj" fmla="val 1296"/>
            </a:avLst>
          </a:prstGeom>
          <a:gradFill>
            <a:gsLst>
              <a:gs pos="0">
                <a:schemeClr val="accent6"/>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563228" y="3557205"/>
            <a:ext cx="6400800" cy="1154645"/>
          </a:xfrm>
        </p:spPr>
        <p:txBody>
          <a:bodyPr/>
          <a:lstStyle>
            <a:lvl1pPr>
              <a:lnSpc>
                <a:spcPct val="100000"/>
              </a:lnSpc>
              <a:spcAft>
                <a:spcPts val="0"/>
              </a:spcAft>
              <a:defRPr b="0">
                <a:solidFill>
                  <a:schemeClr val="bg1"/>
                </a:solidFill>
              </a:defRPr>
            </a:lvl1pPr>
          </a:lstStyle>
          <a:p>
            <a:pPr lvl="0"/>
            <a:r>
              <a:rPr lang="en-US" smtClean="0"/>
              <a:t>Click to edit Master text styles</a:t>
            </a:r>
          </a:p>
        </p:txBody>
      </p:sp>
      <p:sp>
        <p:nvSpPr>
          <p:cNvPr id="10" name="Title 1"/>
          <p:cNvSpPr>
            <a:spLocks noGrp="1"/>
          </p:cNvSpPr>
          <p:nvPr>
            <p:ph type="title"/>
          </p:nvPr>
        </p:nvSpPr>
        <p:spPr>
          <a:xfrm>
            <a:off x="563563" y="2259450"/>
            <a:ext cx="6400800" cy="1190625"/>
          </a:xfrm>
        </p:spPr>
        <p:txBody>
          <a:bodyPr anchor="b">
            <a:noAutofit/>
          </a:bodyPr>
          <a:lstStyle>
            <a:lvl1pPr>
              <a:lnSpc>
                <a:spcPct val="90000"/>
              </a:lnSpc>
              <a:defRPr sz="2800">
                <a:solidFill>
                  <a:schemeClr val="bg1"/>
                </a:solidFill>
              </a:defRPr>
            </a:lvl1pPr>
          </a:lstStyle>
          <a:p>
            <a:r>
              <a:rPr lang="en-US" smtClean="0"/>
              <a:t>Click to edit Master title style</a:t>
            </a:r>
            <a:endParaRPr lang="en-US" dirty="0"/>
          </a:p>
        </p:txBody>
      </p:sp>
      <p:sp>
        <p:nvSpPr>
          <p:cNvPr id="6" name="Slide Number Placeholder 7"/>
          <p:cNvSpPr>
            <a:spLocks noGrp="1"/>
          </p:cNvSpPr>
          <p:nvPr userDrawn="1">
            <p:ph type="sldNum" sz="quarter" idx="13"/>
          </p:nvPr>
        </p:nvSpPr>
        <p:spPr/>
        <p:txBody>
          <a:bodyPr/>
          <a:lstStyle>
            <a:lvl1pPr>
              <a:defRPr>
                <a:solidFill>
                  <a:schemeClr val="bg1"/>
                </a:solidFill>
              </a:defRPr>
            </a:lvl1pPr>
          </a:lstStyle>
          <a:p>
            <a:pPr>
              <a:defRPr/>
            </a:pPr>
            <a:fld id="{DAFD3C65-16A7-5F45-8A19-A7CDD12D017E}" type="slidenum">
              <a:rPr lang="en-US"/>
              <a:pPr>
                <a:defRPr/>
              </a:pPr>
              <a:t>‹#›</a:t>
            </a:fld>
            <a:endParaRPr lang="en-US" dirty="0"/>
          </a:p>
        </p:txBody>
      </p:sp>
      <p:sp>
        <p:nvSpPr>
          <p:cNvPr id="7" name="Footer Placeholder 6"/>
          <p:cNvSpPr>
            <a:spLocks noGrp="1"/>
          </p:cNvSpPr>
          <p:nvPr>
            <p:ph type="ftr" sz="quarter" idx="14"/>
          </p:nvPr>
        </p:nvSpPr>
        <p:spPr>
          <a:xfrm>
            <a:off x="914400" y="6248400"/>
            <a:ext cx="5773738" cy="293688"/>
          </a:xfrm>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2216704085"/>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Directional: Green">
    <p:spTree>
      <p:nvGrpSpPr>
        <p:cNvPr id="1" name=""/>
        <p:cNvGrpSpPr/>
        <p:nvPr/>
      </p:nvGrpSpPr>
      <p:grpSpPr>
        <a:xfrm>
          <a:off x="0" y="0"/>
          <a:ext cx="0" cy="0"/>
          <a:chOff x="0" y="0"/>
          <a:chExt cx="0" cy="0"/>
        </a:xfrm>
      </p:grpSpPr>
      <p:sp>
        <p:nvSpPr>
          <p:cNvPr id="9" name="Rounded Rectangle 8"/>
          <p:cNvSpPr/>
          <p:nvPr userDrawn="1"/>
        </p:nvSpPr>
        <p:spPr>
          <a:xfrm>
            <a:off x="228600" y="225425"/>
            <a:ext cx="8686800" cy="6400800"/>
          </a:xfrm>
          <a:prstGeom prst="roundRect">
            <a:avLst>
              <a:gd name="adj" fmla="val 1296"/>
            </a:avLst>
          </a:prstGeom>
          <a:gradFill>
            <a:gsLst>
              <a:gs pos="0">
                <a:schemeClr val="accent4"/>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8"/>
          <p:cNvSpPr>
            <a:spLocks noGrp="1"/>
          </p:cNvSpPr>
          <p:nvPr>
            <p:ph type="body" sz="quarter" idx="12"/>
          </p:nvPr>
        </p:nvSpPr>
        <p:spPr>
          <a:xfrm>
            <a:off x="563228" y="3557205"/>
            <a:ext cx="6400800" cy="1154645"/>
          </a:xfrm>
        </p:spPr>
        <p:txBody>
          <a:bodyPr/>
          <a:lstStyle>
            <a:lvl1pPr>
              <a:lnSpc>
                <a:spcPct val="100000"/>
              </a:lnSpc>
              <a:spcAft>
                <a:spcPts val="0"/>
              </a:spcAft>
              <a:defRPr b="0">
                <a:solidFill>
                  <a:schemeClr val="bg1"/>
                </a:solidFill>
              </a:defRPr>
            </a:lvl1pPr>
          </a:lstStyle>
          <a:p>
            <a:pPr lvl="0"/>
            <a:r>
              <a:rPr lang="en-US" smtClean="0"/>
              <a:t>Click to edit Master text styles</a:t>
            </a:r>
          </a:p>
        </p:txBody>
      </p:sp>
      <p:sp>
        <p:nvSpPr>
          <p:cNvPr id="13" name="Title 1"/>
          <p:cNvSpPr>
            <a:spLocks noGrp="1"/>
          </p:cNvSpPr>
          <p:nvPr>
            <p:ph type="title"/>
          </p:nvPr>
        </p:nvSpPr>
        <p:spPr>
          <a:xfrm>
            <a:off x="563563" y="2259450"/>
            <a:ext cx="6400800" cy="1190625"/>
          </a:xfrm>
        </p:spPr>
        <p:txBody>
          <a:bodyPr anchor="b">
            <a:noAutofit/>
          </a:bodyPr>
          <a:lstStyle>
            <a:lvl1pPr>
              <a:lnSpc>
                <a:spcPct val="90000"/>
              </a:lnSpc>
              <a:defRPr sz="2800">
                <a:solidFill>
                  <a:schemeClr val="bg1"/>
                </a:solidFill>
              </a:defRPr>
            </a:lvl1pPr>
          </a:lstStyle>
          <a:p>
            <a:r>
              <a:rPr lang="en-US" smtClean="0"/>
              <a:t>Click to edit Master title style</a:t>
            </a:r>
            <a:endParaRPr lang="en-US" dirty="0"/>
          </a:p>
        </p:txBody>
      </p:sp>
      <p:sp>
        <p:nvSpPr>
          <p:cNvPr id="6" name="Slide Number Placeholder 7"/>
          <p:cNvSpPr>
            <a:spLocks noGrp="1"/>
          </p:cNvSpPr>
          <p:nvPr userDrawn="1">
            <p:ph type="sldNum" sz="quarter" idx="13"/>
          </p:nvPr>
        </p:nvSpPr>
        <p:spPr/>
        <p:txBody>
          <a:bodyPr/>
          <a:lstStyle>
            <a:lvl1pPr>
              <a:defRPr>
                <a:solidFill>
                  <a:schemeClr val="bg1"/>
                </a:solidFill>
              </a:defRPr>
            </a:lvl1pPr>
          </a:lstStyle>
          <a:p>
            <a:pPr>
              <a:defRPr/>
            </a:pPr>
            <a:fld id="{6FA3324B-B336-8B40-9441-874BA75DE452}" type="slidenum">
              <a:rPr lang="en-US"/>
              <a:pPr>
                <a:defRPr/>
              </a:pPr>
              <a:t>‹#›</a:t>
            </a:fld>
            <a:endParaRPr lang="en-US" dirty="0"/>
          </a:p>
        </p:txBody>
      </p:sp>
      <p:sp>
        <p:nvSpPr>
          <p:cNvPr id="7" name="Footer Placeholder 6"/>
          <p:cNvSpPr>
            <a:spLocks noGrp="1"/>
          </p:cNvSpPr>
          <p:nvPr>
            <p:ph type="ftr" sz="quarter" idx="14"/>
          </p:nvPr>
        </p:nvSpPr>
        <p:spPr>
          <a:xfrm>
            <a:off x="914400" y="6248400"/>
            <a:ext cx="5773738" cy="293688"/>
          </a:xfrm>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3468041965"/>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rectional Header: Orange">
    <p:spTree>
      <p:nvGrpSpPr>
        <p:cNvPr id="1" name=""/>
        <p:cNvGrpSpPr/>
        <p:nvPr/>
      </p:nvGrpSpPr>
      <p:grpSpPr>
        <a:xfrm>
          <a:off x="0" y="0"/>
          <a:ext cx="0" cy="0"/>
          <a:chOff x="0" y="0"/>
          <a:chExt cx="0" cy="0"/>
        </a:xfrm>
      </p:grpSpPr>
      <p:sp>
        <p:nvSpPr>
          <p:cNvPr id="9" name="Rounded Rectangle 8"/>
          <p:cNvSpPr/>
          <p:nvPr userDrawn="1"/>
        </p:nvSpPr>
        <p:spPr>
          <a:xfrm>
            <a:off x="228600" y="225425"/>
            <a:ext cx="8686800" cy="6400800"/>
          </a:xfrm>
          <a:prstGeom prst="roundRect">
            <a:avLst>
              <a:gd name="adj" fmla="val 1296"/>
            </a:avLst>
          </a:prstGeom>
          <a:gradFill>
            <a:gsLst>
              <a:gs pos="0">
                <a:schemeClr val="accent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2" descr="\\psf\Host\Volumes\johbee\Documents\01_Freelance_Design\INTERBRAND\AT&amp;T\2011_Internal_Templates\exports\dividerCircle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71024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sf\Host\Volumes\johbee\Documents\01_Freelance_Design\INTERBRAND\AT&amp;T\2011_Internal_Templates\exports\SlideMaster_Logo3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3563" y="1419541"/>
            <a:ext cx="5498048" cy="1376102"/>
          </a:xfrm>
        </p:spPr>
        <p:txBody>
          <a:bodyPr>
            <a:normAutofit/>
          </a:bodyPr>
          <a:lstStyle>
            <a:lvl1pPr>
              <a:lnSpc>
                <a:spcPct val="90000"/>
              </a:lnSpc>
              <a:defRPr sz="2800">
                <a:solidFill>
                  <a:schemeClr val="accent1"/>
                </a:solidFill>
              </a:defRPr>
            </a:lvl1pPr>
          </a:lstStyle>
          <a:p>
            <a:r>
              <a:rPr lang="en-US" smtClean="0"/>
              <a:t>Click to edit Master title style</a:t>
            </a:r>
            <a:endParaRPr lang="en-US" dirty="0"/>
          </a:p>
        </p:txBody>
      </p:sp>
      <p:sp>
        <p:nvSpPr>
          <p:cNvPr id="6" name="Slide Number Placeholder 7"/>
          <p:cNvSpPr>
            <a:spLocks noGrp="1"/>
          </p:cNvSpPr>
          <p:nvPr userDrawn="1">
            <p:ph type="sldNum" sz="quarter" idx="10"/>
          </p:nvPr>
        </p:nvSpPr>
        <p:spPr/>
        <p:txBody>
          <a:bodyPr/>
          <a:lstStyle>
            <a:lvl1pPr>
              <a:defRPr>
                <a:solidFill>
                  <a:schemeClr val="bg1"/>
                </a:solidFill>
              </a:defRPr>
            </a:lvl1pPr>
          </a:lstStyle>
          <a:p>
            <a:pPr>
              <a:defRPr/>
            </a:pPr>
            <a:fld id="{571BD19D-17A0-F141-80F7-5B21CA5ED5A3}" type="slidenum">
              <a:rPr lang="en-US"/>
              <a:pPr>
                <a:defRPr/>
              </a:pPr>
              <a:t>‹#›</a:t>
            </a:fld>
            <a:endParaRPr lang="en-US" dirty="0"/>
          </a:p>
        </p:txBody>
      </p:sp>
      <p:sp>
        <p:nvSpPr>
          <p:cNvPr id="7" name="Footer Placeholder 6"/>
          <p:cNvSpPr>
            <a:spLocks noGrp="1"/>
          </p:cNvSpPr>
          <p:nvPr>
            <p:ph type="ftr" sz="quarter" idx="11"/>
          </p:nvPr>
        </p:nvSpPr>
        <p:spPr>
          <a:xfrm>
            <a:off x="914400" y="6248400"/>
            <a:ext cx="5773738" cy="293688"/>
          </a:xfrm>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324417624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rectional Header:  Blue">
    <p:spTree>
      <p:nvGrpSpPr>
        <p:cNvPr id="1" name=""/>
        <p:cNvGrpSpPr/>
        <p:nvPr/>
      </p:nvGrpSpPr>
      <p:grpSpPr>
        <a:xfrm>
          <a:off x="0" y="0"/>
          <a:ext cx="0" cy="0"/>
          <a:chOff x="0" y="0"/>
          <a:chExt cx="0" cy="0"/>
        </a:xfrm>
      </p:grpSpPr>
      <p:sp>
        <p:nvSpPr>
          <p:cNvPr id="9" name="Rounded Rectangle 8"/>
          <p:cNvSpPr/>
          <p:nvPr userDrawn="1"/>
        </p:nvSpPr>
        <p:spPr>
          <a:xfrm>
            <a:off x="228600" y="225425"/>
            <a:ext cx="8686800" cy="6400800"/>
          </a:xfrm>
          <a:prstGeom prst="roundRect">
            <a:avLst>
              <a:gd name="adj" fmla="val 1296"/>
            </a:avLst>
          </a:prstGeom>
          <a:gradFill>
            <a:gsLst>
              <a:gs pos="0">
                <a:schemeClr val="accent6"/>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2" descr="\\psf\Host\Volumes\johbee\Documents\01_Freelance_Design\INTERBRAND\AT&amp;T\2011_Internal_Templates\exports\dividerCircle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71024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sf\Host\Volumes\johbee\Documents\01_Freelance_Design\INTERBRAND\AT&amp;T\2011_Internal_Templates\exports\SlideMaster_Logo3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63563" y="1419541"/>
            <a:ext cx="5498048" cy="1376102"/>
          </a:xfrm>
        </p:spPr>
        <p:txBody>
          <a:bodyPr>
            <a:normAutofit/>
          </a:bodyPr>
          <a:lstStyle>
            <a:lvl1pPr>
              <a:lnSpc>
                <a:spcPct val="90000"/>
              </a:lnSpc>
              <a:defRPr sz="2800">
                <a:solidFill>
                  <a:schemeClr val="accent5"/>
                </a:solidFill>
              </a:defRPr>
            </a:lvl1pPr>
          </a:lstStyle>
          <a:p>
            <a:r>
              <a:rPr lang="en-US" smtClean="0"/>
              <a:t>Click to edit Master title style</a:t>
            </a:r>
            <a:endParaRPr lang="en-US" dirty="0"/>
          </a:p>
        </p:txBody>
      </p:sp>
      <p:sp>
        <p:nvSpPr>
          <p:cNvPr id="6" name="Slide Number Placeholder 7"/>
          <p:cNvSpPr>
            <a:spLocks noGrp="1"/>
          </p:cNvSpPr>
          <p:nvPr userDrawn="1">
            <p:ph type="sldNum" sz="quarter" idx="10"/>
          </p:nvPr>
        </p:nvSpPr>
        <p:spPr/>
        <p:txBody>
          <a:bodyPr/>
          <a:lstStyle>
            <a:lvl1pPr>
              <a:defRPr>
                <a:solidFill>
                  <a:schemeClr val="bg1"/>
                </a:solidFill>
              </a:defRPr>
            </a:lvl1pPr>
          </a:lstStyle>
          <a:p>
            <a:pPr>
              <a:defRPr/>
            </a:pPr>
            <a:fld id="{C8A92AA7-FF6C-F944-B3B4-A3FF4287D8E9}" type="slidenum">
              <a:rPr lang="en-US"/>
              <a:pPr>
                <a:defRPr/>
              </a:pPr>
              <a:t>‹#›</a:t>
            </a:fld>
            <a:endParaRPr lang="en-US" dirty="0"/>
          </a:p>
        </p:txBody>
      </p:sp>
      <p:sp>
        <p:nvSpPr>
          <p:cNvPr id="7" name="Footer Placeholder 6"/>
          <p:cNvSpPr>
            <a:spLocks noGrp="1"/>
          </p:cNvSpPr>
          <p:nvPr>
            <p:ph type="ftr" sz="quarter" idx="11"/>
          </p:nvPr>
        </p:nvSpPr>
        <p:spPr>
          <a:xfrm>
            <a:off x="914400" y="6248400"/>
            <a:ext cx="5773738" cy="293688"/>
          </a:xfrm>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245446112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rectional Header: Green">
    <p:spTree>
      <p:nvGrpSpPr>
        <p:cNvPr id="1" name=""/>
        <p:cNvGrpSpPr/>
        <p:nvPr/>
      </p:nvGrpSpPr>
      <p:grpSpPr>
        <a:xfrm>
          <a:off x="0" y="0"/>
          <a:ext cx="0" cy="0"/>
          <a:chOff x="0" y="0"/>
          <a:chExt cx="0" cy="0"/>
        </a:xfrm>
      </p:grpSpPr>
      <p:sp>
        <p:nvSpPr>
          <p:cNvPr id="9" name="Rounded Rectangle 8"/>
          <p:cNvSpPr/>
          <p:nvPr userDrawn="1"/>
        </p:nvSpPr>
        <p:spPr>
          <a:xfrm>
            <a:off x="228600" y="225425"/>
            <a:ext cx="8686800" cy="6400800"/>
          </a:xfrm>
          <a:prstGeom prst="roundRect">
            <a:avLst>
              <a:gd name="adj" fmla="val 1296"/>
            </a:avLst>
          </a:prstGeom>
          <a:gradFill>
            <a:gsLst>
              <a:gs pos="0">
                <a:schemeClr val="accent4"/>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2" descr="\\psf\Host\Volumes\johbee\Documents\01_Freelance_Design\INTERBRAND\AT&amp;T\2011_Internal_Templates\exports\dividerCircle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71024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sf\Host\Volumes\johbee\Documents\01_Freelance_Design\INTERBRAND\AT&amp;T\2011_Internal_Templates\exports\SlideMaster_Logo3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63563" y="1419541"/>
            <a:ext cx="5498048" cy="1376102"/>
          </a:xfrm>
        </p:spPr>
        <p:txBody>
          <a:bodyPr>
            <a:normAutofit/>
          </a:bodyPr>
          <a:lstStyle>
            <a:lvl1pPr>
              <a:lnSpc>
                <a:spcPct val="90000"/>
              </a:lnSpc>
              <a:defRPr sz="2800">
                <a:solidFill>
                  <a:schemeClr val="accent3"/>
                </a:solidFill>
              </a:defRPr>
            </a:lvl1pPr>
          </a:lstStyle>
          <a:p>
            <a:r>
              <a:rPr lang="en-US" smtClean="0"/>
              <a:t>Click to edit Master title style</a:t>
            </a:r>
            <a:endParaRPr lang="en-US" dirty="0"/>
          </a:p>
        </p:txBody>
      </p:sp>
      <p:sp>
        <p:nvSpPr>
          <p:cNvPr id="6" name="Slide Number Placeholder 7"/>
          <p:cNvSpPr>
            <a:spLocks noGrp="1"/>
          </p:cNvSpPr>
          <p:nvPr userDrawn="1">
            <p:ph type="sldNum" sz="quarter" idx="10"/>
          </p:nvPr>
        </p:nvSpPr>
        <p:spPr/>
        <p:txBody>
          <a:bodyPr/>
          <a:lstStyle>
            <a:lvl1pPr>
              <a:defRPr>
                <a:solidFill>
                  <a:schemeClr val="bg1"/>
                </a:solidFill>
              </a:defRPr>
            </a:lvl1pPr>
          </a:lstStyle>
          <a:p>
            <a:pPr>
              <a:defRPr/>
            </a:pPr>
            <a:fld id="{F8F4A98B-5E3F-784D-80C9-DBBBF4813DCE}" type="slidenum">
              <a:rPr lang="en-US"/>
              <a:pPr>
                <a:defRPr/>
              </a:pPr>
              <a:t>‹#›</a:t>
            </a:fld>
            <a:endParaRPr lang="en-US" dirty="0"/>
          </a:p>
        </p:txBody>
      </p:sp>
      <p:sp>
        <p:nvSpPr>
          <p:cNvPr id="7" name="Footer Placeholder 6"/>
          <p:cNvSpPr>
            <a:spLocks noGrp="1"/>
          </p:cNvSpPr>
          <p:nvPr>
            <p:ph type="ftr" sz="quarter" idx="11"/>
          </p:nvPr>
        </p:nvSpPr>
        <p:spPr>
          <a:xfrm>
            <a:off x="914400" y="6248400"/>
            <a:ext cx="5773738" cy="293688"/>
          </a:xfrm>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3454806339"/>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66927" y="1809365"/>
            <a:ext cx="8001000" cy="4114800"/>
          </a:xfrm>
          <a:noFill/>
        </p:spPr>
        <p:txBody>
          <a:bodyPr/>
          <a:lstStyle>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566928" y="517525"/>
            <a:ext cx="8001000" cy="914400"/>
          </a:xfrm>
        </p:spPr>
        <p:txBody>
          <a:bodyPr/>
          <a:lstStyle>
            <a:lvl1pPr>
              <a:defRPr sz="2800"/>
            </a:lvl1pPr>
          </a:lstStyle>
          <a:p>
            <a:r>
              <a:rPr lang="en-US" smtClean="0"/>
              <a:t>Click to edit Master title style</a:t>
            </a:r>
            <a:endParaRPr lang="en-CA" dirty="0"/>
          </a:p>
        </p:txBody>
      </p:sp>
      <p:sp>
        <p:nvSpPr>
          <p:cNvPr id="6" name="Footer Placeholder 6"/>
          <p:cNvSpPr>
            <a:spLocks noGrp="1"/>
          </p:cNvSpPr>
          <p:nvPr>
            <p:ph type="ftr" sz="quarter" idx="1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7"/>
          <p:cNvSpPr>
            <a:spLocks noGrp="1"/>
          </p:cNvSpPr>
          <p:nvPr>
            <p:ph type="sldNum" sz="quarter" idx="11"/>
          </p:nvPr>
        </p:nvSpPr>
        <p:spPr/>
        <p:txBody>
          <a:bodyPr/>
          <a:lstStyle>
            <a:lvl1pPr>
              <a:defRPr/>
            </a:lvl1pPr>
          </a:lstStyle>
          <a:p>
            <a:pPr>
              <a:defRPr/>
            </a:pPr>
            <a:fld id="{C5543937-7E83-6C42-8A05-61D8CAAC95D4}" type="slidenum">
              <a:rPr lang="en-US"/>
              <a:pPr>
                <a:defRPr/>
              </a:pPr>
              <a:t>‹#›</a:t>
            </a:fld>
            <a:endParaRPr lang="en-US" dirty="0"/>
          </a:p>
        </p:txBody>
      </p:sp>
    </p:spTree>
    <p:extLst>
      <p:ext uri="{BB962C8B-B14F-4D97-AF65-F5344CB8AC3E}">
        <p14:creationId xmlns:p14="http://schemas.microsoft.com/office/powerpoint/2010/main" val="1289580009"/>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in gray box">
    <p:spTree>
      <p:nvGrpSpPr>
        <p:cNvPr id="1" name=""/>
        <p:cNvGrpSpPr/>
        <p:nvPr/>
      </p:nvGrpSpPr>
      <p:grpSpPr>
        <a:xfrm>
          <a:off x="0" y="0"/>
          <a:ext cx="0" cy="0"/>
          <a:chOff x="0" y="0"/>
          <a:chExt cx="0" cy="0"/>
        </a:xfrm>
      </p:grpSpPr>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7188" y="1733550"/>
            <a:ext cx="8450262" cy="4205288"/>
          </a:xfrm>
          <a:prstGeom prst="roundRect">
            <a:avLst>
              <a:gd name="adj" fmla="val 2400"/>
            </a:avLst>
          </a:prstGeom>
          <a:solidFill>
            <a:srgbClr val="F2F2F2"/>
          </a:solidFill>
          <a:ln>
            <a:solidFill>
              <a:srgbClr val="F2F2F2">
                <a:alpha val="0"/>
              </a:srgbClr>
            </a:solidFill>
          </a:ln>
        </p:spPr>
        <p:txBody>
          <a:bodyPr lIns="182880" tIns="45720" rIns="182880" bIns="182880"/>
          <a:lstStyle>
            <a:lvl1pPr>
              <a:defRPr>
                <a:ln>
                  <a:noFill/>
                </a:ln>
              </a:defRPr>
            </a:lvl1pPr>
            <a:lvl2pPr>
              <a:defRPr>
                <a:ln>
                  <a:noFill/>
                </a:ln>
              </a:defRPr>
            </a:lvl2pPr>
            <a:lvl3pPr>
              <a:defRPr>
                <a:ln>
                  <a:noFill/>
                </a:ln>
              </a:defRPr>
            </a:lvl3pPr>
            <a:lvl4pPr>
              <a:defRPr>
                <a:ln>
                  <a:noFill/>
                </a:ln>
              </a:defRPr>
            </a:lvl4pPr>
            <a:lvl5pPr>
              <a:defRPr>
                <a:ln>
                  <a:noFill/>
                </a:ln>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noFill/>
        </p:spPr>
        <p:txBody>
          <a:bodyPr/>
          <a:lstStyle>
            <a:lvl1pPr>
              <a:defRPr sz="2800"/>
            </a:lvl1pPr>
          </a:lstStyle>
          <a:p>
            <a:r>
              <a:rPr lang="en-US" smtClean="0"/>
              <a:t>Click to edit Master title style</a:t>
            </a:r>
            <a:endParaRPr lang="en-CA" dirty="0"/>
          </a:p>
        </p:txBody>
      </p:sp>
      <p:sp>
        <p:nvSpPr>
          <p:cNvPr id="6" name="Footer Placeholder 6"/>
          <p:cNvSpPr>
            <a:spLocks noGrp="1"/>
          </p:cNvSpPr>
          <p:nvPr>
            <p:ph type="ftr" sz="quarter" idx="1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7"/>
          <p:cNvSpPr>
            <a:spLocks noGrp="1"/>
          </p:cNvSpPr>
          <p:nvPr>
            <p:ph type="sldNum" sz="quarter" idx="11"/>
          </p:nvPr>
        </p:nvSpPr>
        <p:spPr/>
        <p:txBody>
          <a:bodyPr/>
          <a:lstStyle>
            <a:lvl1pPr>
              <a:defRPr/>
            </a:lvl1pPr>
          </a:lstStyle>
          <a:p>
            <a:pPr>
              <a:defRPr/>
            </a:pPr>
            <a:fld id="{8C1D22A0-0369-6449-A70D-97F5440A4F59}" type="slidenum">
              <a:rPr lang="en-US"/>
              <a:pPr>
                <a:defRPr/>
              </a:pPr>
              <a:t>‹#›</a:t>
            </a:fld>
            <a:endParaRPr lang="en-US" dirty="0"/>
          </a:p>
        </p:txBody>
      </p:sp>
    </p:spTree>
    <p:extLst>
      <p:ext uri="{BB962C8B-B14F-4D97-AF65-F5344CB8AC3E}">
        <p14:creationId xmlns:p14="http://schemas.microsoft.com/office/powerpoint/2010/main" val="1928238250"/>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 only, 2 columns">
    <p:spTree>
      <p:nvGrpSpPr>
        <p:cNvPr id="1" name=""/>
        <p:cNvGrpSpPr/>
        <p:nvPr/>
      </p:nvGrpSpPr>
      <p:grpSpPr>
        <a:xfrm>
          <a:off x="0" y="0"/>
          <a:ext cx="0" cy="0"/>
          <a:chOff x="0" y="0"/>
          <a:chExt cx="0" cy="0"/>
        </a:xfrm>
      </p:grpSpPr>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63563" y="1810512"/>
            <a:ext cx="3886200" cy="41148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2"/>
          </p:nvPr>
        </p:nvSpPr>
        <p:spPr>
          <a:xfrm>
            <a:off x="4689476" y="1810512"/>
            <a:ext cx="3886200" cy="41195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13"/>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7"/>
          <p:cNvSpPr>
            <a:spLocks noGrp="1"/>
          </p:cNvSpPr>
          <p:nvPr>
            <p:ph type="sldNum" sz="quarter" idx="14"/>
          </p:nvPr>
        </p:nvSpPr>
        <p:spPr/>
        <p:txBody>
          <a:bodyPr/>
          <a:lstStyle>
            <a:lvl1pPr>
              <a:defRPr/>
            </a:lvl1pPr>
          </a:lstStyle>
          <a:p>
            <a:pPr>
              <a:defRPr/>
            </a:pPr>
            <a:fld id="{81E183F6-0561-504E-9D1A-CF841882A90E}" type="slidenum">
              <a:rPr lang="en-US"/>
              <a:pPr>
                <a:defRPr/>
              </a:pPr>
              <a:t>‹#›</a:t>
            </a:fld>
            <a:endParaRPr lang="en-US" dirty="0"/>
          </a:p>
        </p:txBody>
      </p:sp>
    </p:spTree>
    <p:extLst>
      <p:ext uri="{BB962C8B-B14F-4D97-AF65-F5344CB8AC3E}">
        <p14:creationId xmlns:p14="http://schemas.microsoft.com/office/powerpoint/2010/main" val="1812333916"/>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Rethink Possible">
    <p:spTree>
      <p:nvGrpSpPr>
        <p:cNvPr id="1" name=""/>
        <p:cNvGrpSpPr/>
        <p:nvPr/>
      </p:nvGrpSpPr>
      <p:grpSpPr>
        <a:xfrm>
          <a:off x="0" y="0"/>
          <a:ext cx="0" cy="0"/>
          <a:chOff x="0" y="0"/>
          <a:chExt cx="0" cy="0"/>
        </a:xfrm>
      </p:grpSpPr>
      <p:pic>
        <p:nvPicPr>
          <p:cNvPr id="4" name="Picture 6" descr="\\psf\Host\Volumes\johbee\Documents\01_Freelance_Design\INTERBRAND\AT&amp;T\2011_Internal_Templates\exports\Titles_header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72250" y="0"/>
            <a:ext cx="25717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563563" y="3526778"/>
            <a:ext cx="8010525" cy="1879918"/>
          </a:xfrm>
          <a:noFill/>
        </p:spPr>
        <p:txBody>
          <a:bodyPr>
            <a:noAutofit/>
          </a:bodyPr>
          <a:lstStyle>
            <a:lvl1pPr marL="0" indent="0" algn="l">
              <a:lnSpc>
                <a:spcPct val="110000"/>
              </a:lnSpc>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p:nvPr>
        </p:nvSpPr>
        <p:spPr>
          <a:xfrm>
            <a:off x="563563" y="2862930"/>
            <a:ext cx="8010525" cy="682822"/>
          </a:xfrm>
          <a:noFill/>
        </p:spPr>
        <p:txBody>
          <a:bodyPr anchor="b">
            <a:normAutofit/>
          </a:bodyPr>
          <a:lstStyle>
            <a:lvl1pPr>
              <a:lnSpc>
                <a:spcPct val="110000"/>
              </a:lnSpc>
              <a:spcAft>
                <a:spcPts val="800"/>
              </a:spcAft>
              <a:defRPr sz="2800" b="0">
                <a:solidFill>
                  <a:schemeClr val="accent1"/>
                </a:solidFill>
              </a:defRPr>
            </a:lvl1pPr>
          </a:lstStyle>
          <a:p>
            <a:r>
              <a:rPr lang="en-US" smtClean="0"/>
              <a:t>Click to edit Master title style</a:t>
            </a:r>
            <a:endParaRPr lang="en-US" dirty="0"/>
          </a:p>
        </p:txBody>
      </p:sp>
      <p:sp>
        <p:nvSpPr>
          <p:cNvPr id="5" name="Footer Placeholder 6"/>
          <p:cNvSpPr>
            <a:spLocks noGrp="1"/>
          </p:cNvSpPr>
          <p:nvPr>
            <p:ph type="ftr" sz="quarter" idx="10"/>
          </p:nvPr>
        </p:nvSpPr>
        <p:spPr>
          <a:xfrm>
            <a:off x="568325" y="6465888"/>
            <a:ext cx="5761038" cy="303212"/>
          </a:xfrm>
        </p:spPr>
        <p:txBody>
          <a:bodyPr/>
          <a:lstStyle>
            <a:lvl1pPr>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4051059676"/>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3563" y="517525"/>
            <a:ext cx="8001000" cy="914400"/>
          </a:xfrm>
        </p:spPr>
        <p:txBody>
          <a:bodyPr/>
          <a:lstStyle/>
          <a:p>
            <a:r>
              <a:rPr lang="en-US" smtClean="0"/>
              <a:t>Click to edit Master title style</a:t>
            </a:r>
            <a:endParaRPr lang="en-US" dirty="0"/>
          </a:p>
        </p:txBody>
      </p:sp>
      <p:sp>
        <p:nvSpPr>
          <p:cNvPr id="10" name="Content Placeholder 2"/>
          <p:cNvSpPr>
            <a:spLocks noGrp="1"/>
          </p:cNvSpPr>
          <p:nvPr>
            <p:ph idx="1"/>
          </p:nvPr>
        </p:nvSpPr>
        <p:spPr>
          <a:xfrm>
            <a:off x="563563" y="1810512"/>
            <a:ext cx="3880040" cy="4120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14"/>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7"/>
          <p:cNvSpPr>
            <a:spLocks noGrp="1"/>
          </p:cNvSpPr>
          <p:nvPr>
            <p:ph type="sldNum" sz="quarter" idx="15"/>
          </p:nvPr>
        </p:nvSpPr>
        <p:spPr/>
        <p:txBody>
          <a:bodyPr/>
          <a:lstStyle>
            <a:lvl1pPr>
              <a:defRPr/>
            </a:lvl1pPr>
          </a:lstStyle>
          <a:p>
            <a:pPr>
              <a:defRPr/>
            </a:pPr>
            <a:fld id="{A9423B73-7365-E346-95A6-3143A41D937C}" type="slidenum">
              <a:rPr lang="en-US"/>
              <a:pPr>
                <a:defRPr/>
              </a:pPr>
              <a:t>‹#›</a:t>
            </a:fld>
            <a:endParaRPr lang="en-US" dirty="0"/>
          </a:p>
        </p:txBody>
      </p:sp>
      <p:sp>
        <p:nvSpPr>
          <p:cNvPr id="9" name="Content Placeholder 11"/>
          <p:cNvSpPr>
            <a:spLocks noGrp="1"/>
          </p:cNvSpPr>
          <p:nvPr>
            <p:ph sz="quarter" idx="26"/>
          </p:nvPr>
        </p:nvSpPr>
        <p:spPr>
          <a:xfrm>
            <a:off x="4678363" y="1733550"/>
            <a:ext cx="3886200" cy="4206240"/>
          </a:xfrm>
          <a:prstGeom prst="roundRect">
            <a:avLst>
              <a:gd name="adj" fmla="val 2345"/>
            </a:avLst>
          </a:prstGeom>
          <a:solidFill>
            <a:schemeClr val="tx1"/>
          </a:solidFill>
          <a:ln>
            <a:solidFill>
              <a:srgbClr val="000000">
                <a:alpha val="0"/>
              </a:srgbClr>
            </a:solidFill>
          </a:ln>
        </p:spPr>
        <p:txBody>
          <a:bodyPr lIns="0" tIns="0" rIns="0">
            <a:noAutofit/>
          </a:bodyPr>
          <a:lstStyle>
            <a:lvl1pPr algn="l">
              <a:lnSpc>
                <a:spcPct val="100000"/>
              </a:lnSpc>
              <a:spcBef>
                <a:spcPts val="0"/>
              </a:spcBef>
              <a:spcAft>
                <a:spcPts val="600"/>
              </a:spcAft>
              <a:defRPr sz="1400" b="0">
                <a:solidFill>
                  <a:schemeClr val="bg1"/>
                </a:solidFill>
              </a:defRPr>
            </a:lvl1pPr>
            <a:lvl2pPr marL="168275" indent="-168275" algn="l">
              <a:lnSpc>
                <a:spcPct val="100000"/>
              </a:lnSpc>
              <a:spcBef>
                <a:spcPts val="0"/>
              </a:spcBef>
              <a:spcAft>
                <a:spcPts val="600"/>
              </a:spcAft>
              <a:buFont typeface="Arial" pitchFamily="34" charset="0"/>
              <a:buChar char="•"/>
              <a:defRPr sz="1400" baseline="0">
                <a:solidFill>
                  <a:schemeClr val="bg2"/>
                </a:solidFill>
              </a:defRPr>
            </a:lvl2pPr>
            <a:lvl3pPr marL="342900" indent="-168275" algn="l">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p:txBody>
      </p:sp>
    </p:spTree>
    <p:extLst>
      <p:ext uri="{BB962C8B-B14F-4D97-AF65-F5344CB8AC3E}">
        <p14:creationId xmlns:p14="http://schemas.microsoft.com/office/powerpoint/2010/main" val="1636435127"/>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left image">
    <p:spTree>
      <p:nvGrpSpPr>
        <p:cNvPr id="1" name=""/>
        <p:cNvGrpSpPr/>
        <p:nvPr/>
      </p:nvGrpSpPr>
      <p:grpSpPr>
        <a:xfrm>
          <a:off x="0" y="0"/>
          <a:ext cx="0" cy="0"/>
          <a:chOff x="0" y="0"/>
          <a:chExt cx="0" cy="0"/>
        </a:xfrm>
      </p:grpSpPr>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3"/>
          </p:nvPr>
        </p:nvSpPr>
        <p:spPr>
          <a:xfrm>
            <a:off x="4689476" y="1808946"/>
            <a:ext cx="3878262" cy="4129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15"/>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7"/>
          <p:cNvSpPr>
            <a:spLocks noGrp="1"/>
          </p:cNvSpPr>
          <p:nvPr>
            <p:ph type="sldNum" sz="quarter" idx="16"/>
          </p:nvPr>
        </p:nvSpPr>
        <p:spPr/>
        <p:txBody>
          <a:bodyPr/>
          <a:lstStyle>
            <a:lvl1pPr>
              <a:defRPr/>
            </a:lvl1pPr>
          </a:lstStyle>
          <a:p>
            <a:pPr>
              <a:defRPr/>
            </a:pPr>
            <a:fld id="{178083A8-5CF3-4444-A76D-BFBCDAAB52A7}" type="slidenum">
              <a:rPr lang="en-US"/>
              <a:pPr>
                <a:defRPr/>
              </a:pPr>
              <a:t>‹#›</a:t>
            </a:fld>
            <a:endParaRPr lang="en-US" dirty="0"/>
          </a:p>
        </p:txBody>
      </p:sp>
      <p:sp>
        <p:nvSpPr>
          <p:cNvPr id="9" name="Content Placeholder 11"/>
          <p:cNvSpPr>
            <a:spLocks noGrp="1"/>
          </p:cNvSpPr>
          <p:nvPr>
            <p:ph sz="quarter" idx="26"/>
          </p:nvPr>
        </p:nvSpPr>
        <p:spPr>
          <a:xfrm>
            <a:off x="563563" y="1733550"/>
            <a:ext cx="3886200" cy="4206240"/>
          </a:xfrm>
          <a:prstGeom prst="roundRect">
            <a:avLst>
              <a:gd name="adj" fmla="val 2345"/>
            </a:avLst>
          </a:prstGeom>
          <a:solidFill>
            <a:schemeClr val="tx1"/>
          </a:solidFill>
          <a:ln>
            <a:solidFill>
              <a:srgbClr val="000000">
                <a:alpha val="0"/>
              </a:srgbClr>
            </a:solidFill>
          </a:ln>
        </p:spPr>
        <p:txBody>
          <a:bodyPr lIns="0" tIns="0" rIns="0">
            <a:noAutofit/>
          </a:bodyPr>
          <a:lstStyle>
            <a:lvl1pPr algn="l">
              <a:lnSpc>
                <a:spcPct val="100000"/>
              </a:lnSpc>
              <a:spcBef>
                <a:spcPts val="0"/>
              </a:spcBef>
              <a:spcAft>
                <a:spcPts val="600"/>
              </a:spcAft>
              <a:defRPr sz="1400" b="0">
                <a:solidFill>
                  <a:schemeClr val="bg1"/>
                </a:solidFill>
              </a:defRPr>
            </a:lvl1pPr>
            <a:lvl2pPr marL="168275" indent="-168275" algn="l">
              <a:lnSpc>
                <a:spcPct val="100000"/>
              </a:lnSpc>
              <a:spcBef>
                <a:spcPts val="0"/>
              </a:spcBef>
              <a:spcAft>
                <a:spcPts val="600"/>
              </a:spcAft>
              <a:buFont typeface="Arial" pitchFamily="34" charset="0"/>
              <a:buChar char="•"/>
              <a:defRPr sz="1400" baseline="0">
                <a:solidFill>
                  <a:schemeClr val="bg2"/>
                </a:solidFill>
              </a:defRPr>
            </a:lvl2pPr>
            <a:lvl3pPr marL="342900" indent="-168275" algn="l">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p:txBody>
      </p:sp>
      <p:sp>
        <p:nvSpPr>
          <p:cNvPr id="12" name="Title 1"/>
          <p:cNvSpPr>
            <a:spLocks noGrp="1"/>
          </p:cNvSpPr>
          <p:nvPr>
            <p:ph type="title"/>
          </p:nvPr>
        </p:nvSpPr>
        <p:spPr>
          <a:xfrm>
            <a:off x="563563" y="517525"/>
            <a:ext cx="8001000" cy="9144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8127454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5664200"/>
          </a:xfrm>
          <a:solidFill>
            <a:schemeClr val="tx1"/>
          </a:solidFill>
        </p:spPr>
        <p:txBody>
          <a:bodyPr rtlCol="0">
            <a:normAutofit/>
          </a:bodyPr>
          <a:lstStyle/>
          <a:p>
            <a:pPr lvl="0"/>
            <a:r>
              <a:rPr lang="en-US" noProof="0" dirty="0" smtClean="0"/>
              <a:t>Click icon to add picture</a:t>
            </a:r>
            <a:endParaRPr lang="en-US" noProof="0" dirty="0"/>
          </a:p>
        </p:txBody>
      </p:sp>
      <p:sp>
        <p:nvSpPr>
          <p:cNvPr id="5" name="Footer Placeholder 2"/>
          <p:cNvSpPr>
            <a:spLocks noGrp="1"/>
          </p:cNvSpPr>
          <p:nvPr>
            <p:ph type="ftr" sz="quarter" idx="13"/>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6" name="Slide Number Placeholder 3"/>
          <p:cNvSpPr>
            <a:spLocks noGrp="1"/>
          </p:cNvSpPr>
          <p:nvPr>
            <p:ph type="sldNum" sz="quarter" idx="14"/>
          </p:nvPr>
        </p:nvSpPr>
        <p:spPr/>
        <p:txBody>
          <a:bodyPr/>
          <a:lstStyle>
            <a:lvl1pPr>
              <a:defRPr/>
            </a:lvl1pPr>
          </a:lstStyle>
          <a:p>
            <a:pPr>
              <a:defRPr/>
            </a:pPr>
            <a:fld id="{7F7E4246-2478-9C4F-85ED-14E15C7969FF}" type="slidenum">
              <a:rPr lang="en-US"/>
              <a:pPr>
                <a:defRPr/>
              </a:pPr>
              <a:t>‹#›</a:t>
            </a:fld>
            <a:endParaRPr lang="en-US" dirty="0"/>
          </a:p>
        </p:txBody>
      </p:sp>
      <p:pic>
        <p:nvPicPr>
          <p:cNvPr id="10"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704809"/>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width image">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228600" y="1143000"/>
            <a:ext cx="8686800" cy="5486400"/>
          </a:xfrm>
          <a:prstGeom prst="roundRect">
            <a:avLst>
              <a:gd name="adj" fmla="val 1680"/>
            </a:avLst>
          </a:prstGeom>
          <a:solidFill>
            <a:schemeClr val="tx1"/>
          </a:solidFill>
          <a:ln>
            <a:solidFill>
              <a:srgbClr val="000000">
                <a:alpha val="0"/>
              </a:srgbClr>
            </a:solidFill>
          </a:ln>
        </p:spPr>
        <p:txBody>
          <a:bodyPr rtlCol="0" anchor="ctr">
            <a:normAutofit/>
          </a:bodyPr>
          <a:lstStyle>
            <a:lvl1pPr algn="ctr">
              <a:defRPr/>
            </a:lvl1pPr>
          </a:lstStyle>
          <a:p>
            <a:pPr lvl="0"/>
            <a:r>
              <a:rPr lang="en-US" noProof="0" dirty="0" smtClean="0"/>
              <a:t>Click icon to add picture</a:t>
            </a:r>
            <a:endParaRPr lang="en-US" noProof="0" dirty="0"/>
          </a:p>
        </p:txBody>
      </p:sp>
      <p:pic>
        <p:nvPicPr>
          <p:cNvPr id="4"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7"/>
          <p:cNvSpPr>
            <a:spLocks noGrp="1"/>
          </p:cNvSpPr>
          <p:nvPr>
            <p:ph type="sldNum" sz="quarter" idx="13"/>
          </p:nvPr>
        </p:nvSpPr>
        <p:spPr/>
        <p:txBody>
          <a:bodyPr/>
          <a:lstStyle>
            <a:lvl1pPr>
              <a:defRPr>
                <a:solidFill>
                  <a:schemeClr val="bg1"/>
                </a:solidFill>
              </a:defRPr>
            </a:lvl1pPr>
          </a:lstStyle>
          <a:p>
            <a:pPr>
              <a:defRPr/>
            </a:pPr>
            <a:fld id="{73D09795-BBB7-044D-A299-2EF4A6E004B0}" type="slidenum">
              <a:rPr lang="en-US"/>
              <a:pPr>
                <a:defRPr/>
              </a:pPr>
              <a:t>‹#›</a:t>
            </a:fld>
            <a:endParaRPr lang="en-US" dirty="0"/>
          </a:p>
        </p:txBody>
      </p:sp>
      <p:sp>
        <p:nvSpPr>
          <p:cNvPr id="7" name="Footer Placeholder 6"/>
          <p:cNvSpPr>
            <a:spLocks noGrp="1"/>
          </p:cNvSpPr>
          <p:nvPr>
            <p:ph type="ftr" sz="quarter" idx="14"/>
          </p:nvPr>
        </p:nvSpPr>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
        <p:nvSpPr>
          <p:cNvPr id="10" name="Text Placeholder 2"/>
          <p:cNvSpPr>
            <a:spLocks noGrp="1"/>
          </p:cNvSpPr>
          <p:nvPr>
            <p:ph type="body" sz="quarter" idx="20"/>
          </p:nvPr>
        </p:nvSpPr>
        <p:spPr>
          <a:xfrm>
            <a:off x="566928" y="521208"/>
            <a:ext cx="7888287" cy="596900"/>
          </a:xfrm>
        </p:spPr>
        <p:txBody>
          <a:bodyPr>
            <a:normAutofit/>
          </a:bodyPr>
          <a:lstStyle>
            <a:lvl1pPr>
              <a:defRPr sz="2800"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37097041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9" name="Picture Placeholder 3"/>
          <p:cNvSpPr>
            <a:spLocks noGrp="1"/>
          </p:cNvSpPr>
          <p:nvPr>
            <p:ph type="pic" sz="quarter" idx="21"/>
          </p:nvPr>
        </p:nvSpPr>
        <p:spPr>
          <a:xfrm>
            <a:off x="4315968" y="4197096"/>
            <a:ext cx="4828032" cy="2660904"/>
          </a:xfrm>
          <a:prstGeom prst="roundRect">
            <a:avLst>
              <a:gd name="adj" fmla="val 3292"/>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15" name="Picture Placeholder 3"/>
          <p:cNvSpPr>
            <a:spLocks noGrp="1"/>
          </p:cNvSpPr>
          <p:nvPr>
            <p:ph type="pic" sz="quarter" idx="19"/>
          </p:nvPr>
        </p:nvSpPr>
        <p:spPr>
          <a:xfrm>
            <a:off x="0" y="4197096"/>
            <a:ext cx="4206240" cy="2660904"/>
          </a:xfrm>
          <a:prstGeom prst="roundRect">
            <a:avLst>
              <a:gd name="adj" fmla="val 3498"/>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13" name="Picture Placeholder 3"/>
          <p:cNvSpPr>
            <a:spLocks noGrp="1"/>
          </p:cNvSpPr>
          <p:nvPr>
            <p:ph type="pic" sz="quarter" idx="18"/>
          </p:nvPr>
        </p:nvSpPr>
        <p:spPr>
          <a:xfrm>
            <a:off x="0" y="0"/>
            <a:ext cx="9144000" cy="4087368"/>
          </a:xfrm>
          <a:prstGeom prst="roundRect">
            <a:avLst>
              <a:gd name="adj" fmla="val 1990"/>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9" name="Footer Placeholder 2"/>
          <p:cNvSpPr>
            <a:spLocks noGrp="1"/>
          </p:cNvSpPr>
          <p:nvPr>
            <p:ph type="ftr" sz="quarter" idx="16"/>
          </p:nvPr>
        </p:nvSpPr>
        <p:spPr/>
        <p:txBody>
          <a:bodyPr/>
          <a:lstStyle>
            <a:lvl1pPr>
              <a:defRPr>
                <a:solidFill>
                  <a:schemeClr val="bg2"/>
                </a:solidFill>
              </a:defRPr>
            </a:lvl1pPr>
          </a:lstStyle>
          <a:p>
            <a:pPr>
              <a:defRPr/>
            </a:pPr>
            <a:r>
              <a:rPr lang="en-US" dirty="0"/>
              <a:t>© 2013 AT&amp;T Intellectual Property. All rights reserved. AT&amp;T, Globe logo and other marks are trademarks of AT&amp;T Intellectual Property. </a:t>
            </a:r>
          </a:p>
        </p:txBody>
      </p:sp>
      <p:sp>
        <p:nvSpPr>
          <p:cNvPr id="11" name="Slide Number Placeholder 3"/>
          <p:cNvSpPr>
            <a:spLocks noGrp="1"/>
          </p:cNvSpPr>
          <p:nvPr>
            <p:ph type="sldNum" sz="quarter" idx="17"/>
          </p:nvPr>
        </p:nvSpPr>
        <p:spPr/>
        <p:txBody>
          <a:bodyPr/>
          <a:lstStyle>
            <a:lvl1pPr>
              <a:defRPr>
                <a:solidFill>
                  <a:srgbClr val="FFFFFF"/>
                </a:solidFill>
              </a:defRPr>
            </a:lvl1pPr>
          </a:lstStyle>
          <a:p>
            <a:pPr>
              <a:defRPr/>
            </a:pPr>
            <a:fld id="{786AE2D6-39E3-BC47-BFA4-10A383B531EA}" type="slidenum">
              <a:rPr lang="en-US"/>
              <a:pPr>
                <a:defRPr/>
              </a:pPr>
              <a:t>‹#›</a:t>
            </a:fld>
            <a:endParaRPr lang="en-US" dirty="0"/>
          </a:p>
        </p:txBody>
      </p:sp>
      <p:pic>
        <p:nvPicPr>
          <p:cNvPr id="12"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title"/>
          </p:nvPr>
        </p:nvSpPr>
        <p:spPr>
          <a:xfrm>
            <a:off x="385384" y="496358"/>
            <a:ext cx="8383871" cy="566362"/>
          </a:xfrm>
          <a:prstGeom prst="roundRect">
            <a:avLst>
              <a:gd name="adj" fmla="val 13793"/>
            </a:avLst>
          </a:prstGeom>
          <a:solidFill>
            <a:schemeClr val="bg1"/>
          </a:solidFill>
        </p:spPr>
        <p:txBody>
          <a:bodyPr/>
          <a:lstStyle>
            <a:lvl1pPr marL="155448">
              <a:defRPr/>
            </a:lvl1pPr>
          </a:lstStyle>
          <a:p>
            <a:r>
              <a:rPr lang="en-US" smtClean="0"/>
              <a:t>Click to edit Master title style</a:t>
            </a:r>
            <a:endParaRPr lang="en-CA" dirty="0"/>
          </a:p>
        </p:txBody>
      </p:sp>
    </p:spTree>
    <p:extLst>
      <p:ext uri="{BB962C8B-B14F-4D97-AF65-F5344CB8AC3E}">
        <p14:creationId xmlns:p14="http://schemas.microsoft.com/office/powerpoint/2010/main" val="1698518990"/>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mages: Option 1">
    <p:spTree>
      <p:nvGrpSpPr>
        <p:cNvPr id="1" name=""/>
        <p:cNvGrpSpPr/>
        <p:nvPr/>
      </p:nvGrpSpPr>
      <p:grpSpPr>
        <a:xfrm>
          <a:off x="0" y="0"/>
          <a:ext cx="0" cy="0"/>
          <a:chOff x="0" y="0"/>
          <a:chExt cx="0" cy="0"/>
        </a:xfrm>
      </p:grpSpPr>
      <p:sp>
        <p:nvSpPr>
          <p:cNvPr id="19" name="Picture Placeholder 3"/>
          <p:cNvSpPr>
            <a:spLocks noGrp="1"/>
          </p:cNvSpPr>
          <p:nvPr>
            <p:ph type="pic" sz="quarter" idx="21"/>
          </p:nvPr>
        </p:nvSpPr>
        <p:spPr>
          <a:xfrm>
            <a:off x="5001768" y="2932746"/>
            <a:ext cx="3913632" cy="3694176"/>
          </a:xfrm>
          <a:prstGeom prst="roundRect">
            <a:avLst>
              <a:gd name="adj" fmla="val 2689"/>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17" name="Picture Placeholder 3"/>
          <p:cNvSpPr>
            <a:spLocks noGrp="1"/>
          </p:cNvSpPr>
          <p:nvPr>
            <p:ph type="pic" sz="quarter" idx="20"/>
          </p:nvPr>
        </p:nvSpPr>
        <p:spPr>
          <a:xfrm>
            <a:off x="5001768" y="228600"/>
            <a:ext cx="3913632" cy="2596896"/>
          </a:xfrm>
          <a:prstGeom prst="roundRect">
            <a:avLst>
              <a:gd name="adj" fmla="val 3422"/>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15" name="Picture Placeholder 3"/>
          <p:cNvSpPr>
            <a:spLocks noGrp="1"/>
          </p:cNvSpPr>
          <p:nvPr>
            <p:ph type="pic" sz="quarter" idx="19"/>
          </p:nvPr>
        </p:nvSpPr>
        <p:spPr>
          <a:xfrm>
            <a:off x="228600" y="3517962"/>
            <a:ext cx="4663440" cy="3108960"/>
          </a:xfrm>
          <a:prstGeom prst="roundRect">
            <a:avLst>
              <a:gd name="adj" fmla="val 2689"/>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13" name="Picture Placeholder 3"/>
          <p:cNvSpPr>
            <a:spLocks noGrp="1"/>
          </p:cNvSpPr>
          <p:nvPr>
            <p:ph type="pic" sz="quarter" idx="18"/>
          </p:nvPr>
        </p:nvSpPr>
        <p:spPr>
          <a:xfrm>
            <a:off x="228600" y="228600"/>
            <a:ext cx="4663440" cy="3182112"/>
          </a:xfrm>
          <a:prstGeom prst="roundRect">
            <a:avLst>
              <a:gd name="adj" fmla="val 2689"/>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9" name="Footer Placeholder 2"/>
          <p:cNvSpPr>
            <a:spLocks noGrp="1"/>
          </p:cNvSpPr>
          <p:nvPr>
            <p:ph type="ftr" sz="quarter" idx="16"/>
          </p:nvPr>
        </p:nvSpPr>
        <p:spPr/>
        <p:txBody>
          <a:bodyPr/>
          <a:lstStyle>
            <a:lvl1pPr>
              <a:defRPr>
                <a:solidFill>
                  <a:schemeClr val="bg2"/>
                </a:solidFill>
              </a:defRPr>
            </a:lvl1pPr>
          </a:lstStyle>
          <a:p>
            <a:pPr>
              <a:defRPr/>
            </a:pPr>
            <a:r>
              <a:rPr lang="en-US" dirty="0"/>
              <a:t>© 2013 AT&amp;T Intellectual Property. All rights reserved. AT&amp;T, Globe logo and other marks are trademarks of AT&amp;T Intellectual Property. </a:t>
            </a:r>
          </a:p>
        </p:txBody>
      </p:sp>
      <p:sp>
        <p:nvSpPr>
          <p:cNvPr id="11" name="Slide Number Placeholder 3"/>
          <p:cNvSpPr>
            <a:spLocks noGrp="1"/>
          </p:cNvSpPr>
          <p:nvPr>
            <p:ph type="sldNum" sz="quarter" idx="17"/>
          </p:nvPr>
        </p:nvSpPr>
        <p:spPr/>
        <p:txBody>
          <a:bodyPr/>
          <a:lstStyle>
            <a:lvl1pPr>
              <a:defRPr>
                <a:solidFill>
                  <a:srgbClr val="FFFFFF"/>
                </a:solidFill>
              </a:defRPr>
            </a:lvl1pPr>
          </a:lstStyle>
          <a:p>
            <a:pPr>
              <a:defRPr/>
            </a:pPr>
            <a:fld id="{786AE2D6-39E3-BC47-BFA4-10A383B531EA}" type="slidenum">
              <a:rPr lang="en-US"/>
              <a:pPr>
                <a:defRPr/>
              </a:pPr>
              <a:t>‹#›</a:t>
            </a:fld>
            <a:endParaRPr lang="en-US" dirty="0"/>
          </a:p>
        </p:txBody>
      </p:sp>
      <p:pic>
        <p:nvPicPr>
          <p:cNvPr id="12"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title"/>
          </p:nvPr>
        </p:nvSpPr>
        <p:spPr>
          <a:xfrm>
            <a:off x="385384" y="496358"/>
            <a:ext cx="8383871" cy="566362"/>
          </a:xfrm>
          <a:prstGeom prst="roundRect">
            <a:avLst>
              <a:gd name="adj" fmla="val 13793"/>
            </a:avLst>
          </a:prstGeom>
          <a:solidFill>
            <a:schemeClr val="bg1"/>
          </a:solidFill>
        </p:spPr>
        <p:txBody>
          <a:bodyPr/>
          <a:lstStyle>
            <a:lvl1pPr marL="155448">
              <a:defRPr/>
            </a:lvl1pPr>
          </a:lstStyle>
          <a:p>
            <a:r>
              <a:rPr lang="en-US" smtClean="0"/>
              <a:t>Click to edit Master title style</a:t>
            </a:r>
            <a:endParaRPr lang="en-CA" dirty="0"/>
          </a:p>
        </p:txBody>
      </p:sp>
    </p:spTree>
    <p:extLst>
      <p:ext uri="{BB962C8B-B14F-4D97-AF65-F5344CB8AC3E}">
        <p14:creationId xmlns:p14="http://schemas.microsoft.com/office/powerpoint/2010/main" val="2452484200"/>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mages: Option 2">
    <p:spTree>
      <p:nvGrpSpPr>
        <p:cNvPr id="1" name=""/>
        <p:cNvGrpSpPr/>
        <p:nvPr/>
      </p:nvGrpSpPr>
      <p:grpSpPr>
        <a:xfrm>
          <a:off x="0" y="0"/>
          <a:ext cx="0" cy="0"/>
          <a:chOff x="0" y="0"/>
          <a:chExt cx="0" cy="0"/>
        </a:xfrm>
      </p:grpSpPr>
      <p:sp>
        <p:nvSpPr>
          <p:cNvPr id="13" name="Picture Placeholder 3"/>
          <p:cNvSpPr>
            <a:spLocks noGrp="1"/>
          </p:cNvSpPr>
          <p:nvPr>
            <p:ph type="pic" sz="quarter" idx="18"/>
          </p:nvPr>
        </p:nvSpPr>
        <p:spPr>
          <a:xfrm>
            <a:off x="0" y="0"/>
            <a:ext cx="5879592" cy="4288536"/>
          </a:xfrm>
          <a:prstGeom prst="roundRect">
            <a:avLst>
              <a:gd name="adj" fmla="val 2173"/>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19" name="Picture Placeholder 3"/>
          <p:cNvSpPr>
            <a:spLocks noGrp="1"/>
          </p:cNvSpPr>
          <p:nvPr>
            <p:ph type="pic" sz="quarter" idx="21"/>
          </p:nvPr>
        </p:nvSpPr>
        <p:spPr>
          <a:xfrm>
            <a:off x="5989320" y="2468880"/>
            <a:ext cx="3154680" cy="4389120"/>
          </a:xfrm>
          <a:prstGeom prst="roundRect">
            <a:avLst>
              <a:gd name="adj" fmla="val 2689"/>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17" name="Picture Placeholder 3"/>
          <p:cNvSpPr>
            <a:spLocks noGrp="1"/>
          </p:cNvSpPr>
          <p:nvPr>
            <p:ph type="pic" sz="quarter" idx="20"/>
          </p:nvPr>
        </p:nvSpPr>
        <p:spPr>
          <a:xfrm>
            <a:off x="5989320" y="0"/>
            <a:ext cx="3154680" cy="2359152"/>
          </a:xfrm>
          <a:prstGeom prst="roundRect">
            <a:avLst>
              <a:gd name="adj" fmla="val 3422"/>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15" name="Picture Placeholder 3"/>
          <p:cNvSpPr>
            <a:spLocks noGrp="1"/>
          </p:cNvSpPr>
          <p:nvPr>
            <p:ph type="pic" sz="quarter" idx="19"/>
          </p:nvPr>
        </p:nvSpPr>
        <p:spPr>
          <a:xfrm>
            <a:off x="0" y="4398264"/>
            <a:ext cx="5879592" cy="2459736"/>
          </a:xfrm>
          <a:prstGeom prst="roundRect">
            <a:avLst>
              <a:gd name="adj" fmla="val 2689"/>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9" name="Footer Placeholder 2"/>
          <p:cNvSpPr>
            <a:spLocks noGrp="1"/>
          </p:cNvSpPr>
          <p:nvPr>
            <p:ph type="ftr" sz="quarter" idx="16"/>
          </p:nvPr>
        </p:nvSpPr>
        <p:spPr/>
        <p:txBody>
          <a:bodyPr/>
          <a:lstStyle>
            <a:lvl1pPr>
              <a:defRPr>
                <a:solidFill>
                  <a:schemeClr val="bg2"/>
                </a:solidFill>
              </a:defRPr>
            </a:lvl1pPr>
          </a:lstStyle>
          <a:p>
            <a:pPr>
              <a:defRPr/>
            </a:pPr>
            <a:r>
              <a:rPr lang="en-US" dirty="0"/>
              <a:t>© 2013 AT&amp;T Intellectual Property. All rights reserved. AT&amp;T, Globe logo and other marks are trademarks of AT&amp;T Intellectual Property. </a:t>
            </a:r>
          </a:p>
        </p:txBody>
      </p:sp>
      <p:sp>
        <p:nvSpPr>
          <p:cNvPr id="11" name="Slide Number Placeholder 3"/>
          <p:cNvSpPr>
            <a:spLocks noGrp="1"/>
          </p:cNvSpPr>
          <p:nvPr>
            <p:ph type="sldNum" sz="quarter" idx="17"/>
          </p:nvPr>
        </p:nvSpPr>
        <p:spPr/>
        <p:txBody>
          <a:bodyPr/>
          <a:lstStyle>
            <a:lvl1pPr>
              <a:defRPr>
                <a:solidFill>
                  <a:srgbClr val="FFFFFF"/>
                </a:solidFill>
              </a:defRPr>
            </a:lvl1pPr>
          </a:lstStyle>
          <a:p>
            <a:pPr>
              <a:defRPr/>
            </a:pPr>
            <a:fld id="{786AE2D6-39E3-BC47-BFA4-10A383B531EA}" type="slidenum">
              <a:rPr lang="en-US"/>
              <a:pPr>
                <a:defRPr/>
              </a:pPr>
              <a:t>‹#›</a:t>
            </a:fld>
            <a:endParaRPr lang="en-US" dirty="0"/>
          </a:p>
        </p:txBody>
      </p:sp>
      <p:pic>
        <p:nvPicPr>
          <p:cNvPr id="12"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title"/>
          </p:nvPr>
        </p:nvSpPr>
        <p:spPr>
          <a:xfrm>
            <a:off x="385384" y="496358"/>
            <a:ext cx="8383871" cy="566362"/>
          </a:xfrm>
          <a:prstGeom prst="roundRect">
            <a:avLst>
              <a:gd name="adj" fmla="val 13793"/>
            </a:avLst>
          </a:prstGeom>
          <a:solidFill>
            <a:schemeClr val="bg1"/>
          </a:solidFill>
        </p:spPr>
        <p:txBody>
          <a:bodyPr/>
          <a:lstStyle>
            <a:lvl1pPr marL="155448">
              <a:defRPr/>
            </a:lvl1pPr>
          </a:lstStyle>
          <a:p>
            <a:r>
              <a:rPr lang="en-US" smtClean="0"/>
              <a:t>Click to edit Master title style</a:t>
            </a:r>
            <a:endParaRPr lang="en-CA" dirty="0"/>
          </a:p>
        </p:txBody>
      </p:sp>
    </p:spTree>
    <p:extLst>
      <p:ext uri="{BB962C8B-B14F-4D97-AF65-F5344CB8AC3E}">
        <p14:creationId xmlns:p14="http://schemas.microsoft.com/office/powerpoint/2010/main" val="65732000"/>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 1 Column: Orang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9144000" cy="6858000"/>
          </a:xfrm>
          <a:prstGeom prst="roundRect">
            <a:avLst>
              <a:gd name="adj" fmla="val 0"/>
            </a:avLst>
          </a:prstGeom>
          <a:solidFill>
            <a:schemeClr val="tx1"/>
          </a:solidFill>
        </p:spPr>
        <p:txBody>
          <a:bodyPr rtlCol="0">
            <a:normAutofit/>
          </a:bodyPr>
          <a:lstStyle/>
          <a:p>
            <a:pPr lvl="0"/>
            <a:r>
              <a:rPr lang="en-US" noProof="0" dirty="0" smtClean="0"/>
              <a:t>Click icon to add picture</a:t>
            </a:r>
            <a:endParaRPr lang="en-US" noProof="0" dirty="0"/>
          </a:p>
        </p:txBody>
      </p:sp>
      <p:sp>
        <p:nvSpPr>
          <p:cNvPr id="5" name="Footer Placeholder 4"/>
          <p:cNvSpPr>
            <a:spLocks noGrp="1"/>
          </p:cNvSpPr>
          <p:nvPr>
            <p:ph type="ftr" sz="quarter" idx="17"/>
          </p:nvPr>
        </p:nvSpPr>
        <p:spPr/>
        <p:txBody>
          <a:bodyPr/>
          <a:lstStyle>
            <a:lvl1pPr>
              <a:defRPr>
                <a:solidFill>
                  <a:srgbClr val="FFFFFF"/>
                </a:solidFill>
              </a:defRPr>
            </a:lvl1pPr>
          </a:lstStyle>
          <a:p>
            <a:pPr>
              <a:defRPr/>
            </a:pPr>
            <a:r>
              <a:rPr lang="en-US" dirty="0"/>
              <a:t>© 2013 AT&amp;T Intellectual Property. All rights reserved. AT&amp;T, Globe logo and other marks are trademarks of AT&amp;T Intellectual Property. </a:t>
            </a:r>
          </a:p>
        </p:txBody>
      </p:sp>
      <p:sp>
        <p:nvSpPr>
          <p:cNvPr id="6" name="Slide Number Placeholder 5"/>
          <p:cNvSpPr>
            <a:spLocks noGrp="1"/>
          </p:cNvSpPr>
          <p:nvPr>
            <p:ph type="sldNum" sz="quarter" idx="18"/>
          </p:nvPr>
        </p:nvSpPr>
        <p:spPr/>
        <p:txBody>
          <a:bodyPr/>
          <a:lstStyle>
            <a:lvl1pPr>
              <a:defRPr>
                <a:solidFill>
                  <a:srgbClr val="FFFFFF"/>
                </a:solidFill>
              </a:defRPr>
            </a:lvl1pPr>
          </a:lstStyle>
          <a:p>
            <a:pPr>
              <a:defRPr/>
            </a:pPr>
            <a:fld id="{9F5E2B85-9810-3A4B-B5D3-F71D8E11E5A0}" type="slidenum">
              <a:rPr lang="en-US"/>
              <a:pPr>
                <a:defRPr/>
              </a:pPr>
              <a:t>‹#›</a:t>
            </a:fld>
            <a:endParaRPr lang="en-US" dirty="0"/>
          </a:p>
        </p:txBody>
      </p:sp>
      <p:pic>
        <p:nvPicPr>
          <p:cNvPr id="7"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6"/>
          <p:cNvSpPr>
            <a:spLocks noGrp="1"/>
          </p:cNvSpPr>
          <p:nvPr>
            <p:ph type="body" sz="quarter" idx="15"/>
          </p:nvPr>
        </p:nvSpPr>
        <p:spPr>
          <a:xfrm>
            <a:off x="385488" y="504278"/>
            <a:ext cx="3566707" cy="1703067"/>
          </a:xfrm>
          <a:prstGeom prst="roundRect">
            <a:avLst>
              <a:gd name="adj" fmla="val 4948"/>
            </a:avLst>
          </a:prstGeom>
          <a:gradFill flip="none" rotWithShape="1">
            <a:gsLst>
              <a:gs pos="0">
                <a:schemeClr val="accent2"/>
              </a:gs>
              <a:gs pos="100000">
                <a:schemeClr val="accent1"/>
              </a:gs>
            </a:gsLst>
            <a:lin ang="5400000" scaled="0"/>
            <a:tileRect/>
          </a:gradFill>
        </p:spPr>
        <p:txBody>
          <a:bodyPr tIns="137160">
            <a:noAutofit/>
          </a:bodyPr>
          <a:lstStyle>
            <a:lvl1pPr marL="169863" indent="0" algn="l">
              <a:defRPr sz="2800" b="0" i="0">
                <a:solidFill>
                  <a:srgbClr val="FFFFFF"/>
                </a:solidFill>
              </a:defRPr>
            </a:lvl1pPr>
            <a:lvl2pPr marL="169863" indent="0" algn="l">
              <a:defRPr sz="2000" i="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6"/>
          </p:nvPr>
        </p:nvSpPr>
        <p:spPr>
          <a:xfrm>
            <a:off x="385488" y="2282055"/>
            <a:ext cx="3565759" cy="3592825"/>
          </a:xfrm>
          <a:prstGeom prst="roundRect">
            <a:avLst>
              <a:gd name="adj" fmla="val 2557"/>
            </a:avLst>
          </a:prstGeom>
          <a:solidFill>
            <a:srgbClr val="F2F2F2"/>
          </a:solidFill>
        </p:spPr>
        <p:txBody>
          <a:bodyPr tIns="137160">
            <a:noAutofit/>
          </a:bodyPr>
          <a:lstStyle>
            <a:lvl1pPr marL="173736" indent="0">
              <a:buFontTx/>
              <a:buNone/>
              <a:defRPr sz="1400" b="1"/>
            </a:lvl1pPr>
            <a:lvl2pPr marL="356616" indent="-182880">
              <a:spcAft>
                <a:spcPts val="400"/>
              </a:spcAft>
              <a:buFont typeface="Arial"/>
              <a:buChar char="•"/>
              <a:defRPr sz="1400"/>
            </a:lvl2pPr>
            <a:lvl3pPr>
              <a:defRPr sz="1800"/>
            </a:lvl3pPr>
            <a:lvl4pPr>
              <a:defRPr sz="1800"/>
            </a:lvl4pPr>
            <a:lvl5pPr>
              <a:defRPr sz="1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4833551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1 Column: Blu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9144000" cy="6858000"/>
          </a:xfrm>
          <a:prstGeom prst="roundRect">
            <a:avLst>
              <a:gd name="adj" fmla="val 0"/>
            </a:avLst>
          </a:prstGeom>
          <a:solidFill>
            <a:schemeClr val="tx1"/>
          </a:solidFill>
        </p:spPr>
        <p:txBody>
          <a:bodyPr rtlCol="0">
            <a:normAutofit/>
          </a:bodyPr>
          <a:lstStyle/>
          <a:p>
            <a:pPr lvl="0"/>
            <a:r>
              <a:rPr lang="en-US" noProof="0" dirty="0" smtClean="0"/>
              <a:t>Click icon to add picture</a:t>
            </a:r>
            <a:endParaRPr lang="en-US" noProof="0" dirty="0"/>
          </a:p>
        </p:txBody>
      </p:sp>
      <p:sp>
        <p:nvSpPr>
          <p:cNvPr id="5" name="Footer Placeholder 4"/>
          <p:cNvSpPr>
            <a:spLocks noGrp="1"/>
          </p:cNvSpPr>
          <p:nvPr>
            <p:ph type="ftr" sz="quarter" idx="17"/>
          </p:nvPr>
        </p:nvSpPr>
        <p:spPr/>
        <p:txBody>
          <a:bodyPr/>
          <a:lstStyle>
            <a:lvl1pPr>
              <a:defRPr>
                <a:solidFill>
                  <a:srgbClr val="FFFFFF"/>
                </a:solidFill>
              </a:defRPr>
            </a:lvl1pPr>
          </a:lstStyle>
          <a:p>
            <a:pPr>
              <a:defRPr/>
            </a:pPr>
            <a:r>
              <a:rPr lang="en-US" dirty="0"/>
              <a:t>© 2013 AT&amp;T Intellectual Property. All rights reserved. AT&amp;T, Globe logo and other marks are trademarks of AT&amp;T Intellectual Property. </a:t>
            </a:r>
          </a:p>
        </p:txBody>
      </p:sp>
      <p:sp>
        <p:nvSpPr>
          <p:cNvPr id="6" name="Slide Number Placeholder 5"/>
          <p:cNvSpPr>
            <a:spLocks noGrp="1"/>
          </p:cNvSpPr>
          <p:nvPr>
            <p:ph type="sldNum" sz="quarter" idx="18"/>
          </p:nvPr>
        </p:nvSpPr>
        <p:spPr/>
        <p:txBody>
          <a:bodyPr/>
          <a:lstStyle>
            <a:lvl1pPr>
              <a:defRPr>
                <a:solidFill>
                  <a:srgbClr val="FFFFFF"/>
                </a:solidFill>
              </a:defRPr>
            </a:lvl1pPr>
          </a:lstStyle>
          <a:p>
            <a:pPr>
              <a:defRPr/>
            </a:pPr>
            <a:fld id="{9F5E2B85-9810-3A4B-B5D3-F71D8E11E5A0}" type="slidenum">
              <a:rPr lang="en-US"/>
              <a:pPr>
                <a:defRPr/>
              </a:pPr>
              <a:t>‹#›</a:t>
            </a:fld>
            <a:endParaRPr lang="en-US" dirty="0"/>
          </a:p>
        </p:txBody>
      </p:sp>
      <p:pic>
        <p:nvPicPr>
          <p:cNvPr id="7"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6"/>
          <p:cNvSpPr>
            <a:spLocks noGrp="1"/>
          </p:cNvSpPr>
          <p:nvPr>
            <p:ph type="body" sz="quarter" idx="15"/>
          </p:nvPr>
        </p:nvSpPr>
        <p:spPr>
          <a:xfrm>
            <a:off x="385488" y="504278"/>
            <a:ext cx="3566707" cy="1703067"/>
          </a:xfrm>
          <a:prstGeom prst="roundRect">
            <a:avLst>
              <a:gd name="adj" fmla="val 4948"/>
            </a:avLst>
          </a:prstGeom>
          <a:gradFill flip="none" rotWithShape="1">
            <a:gsLst>
              <a:gs pos="0">
                <a:schemeClr val="accent6"/>
              </a:gs>
              <a:gs pos="100000">
                <a:schemeClr val="accent5"/>
              </a:gs>
            </a:gsLst>
            <a:lin ang="5400000" scaled="0"/>
            <a:tileRect/>
          </a:gradFill>
        </p:spPr>
        <p:txBody>
          <a:bodyPr tIns="137160">
            <a:noAutofit/>
          </a:bodyPr>
          <a:lstStyle>
            <a:lvl1pPr marL="169863" indent="0" algn="l">
              <a:defRPr sz="2800" b="0" i="0">
                <a:solidFill>
                  <a:srgbClr val="FFFFFF"/>
                </a:solidFill>
              </a:defRPr>
            </a:lvl1pPr>
            <a:lvl2pPr marL="169863" indent="0" algn="l">
              <a:defRPr sz="2000" i="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6"/>
          </p:nvPr>
        </p:nvSpPr>
        <p:spPr>
          <a:xfrm>
            <a:off x="385488" y="2282055"/>
            <a:ext cx="3565759" cy="3592825"/>
          </a:xfrm>
          <a:prstGeom prst="roundRect">
            <a:avLst>
              <a:gd name="adj" fmla="val 2557"/>
            </a:avLst>
          </a:prstGeom>
          <a:solidFill>
            <a:srgbClr val="F2F2F2"/>
          </a:solidFill>
        </p:spPr>
        <p:txBody>
          <a:bodyPr tIns="137160">
            <a:noAutofit/>
          </a:bodyPr>
          <a:lstStyle>
            <a:lvl1pPr marL="173736" indent="0">
              <a:buFontTx/>
              <a:buNone/>
              <a:defRPr sz="1400" b="1"/>
            </a:lvl1pPr>
            <a:lvl2pPr marL="356616" indent="-182880">
              <a:spcAft>
                <a:spcPts val="400"/>
              </a:spcAft>
              <a:buFont typeface="Arial"/>
              <a:buChar char="•"/>
              <a:defRPr sz="1400"/>
            </a:lvl2pPr>
            <a:lvl3pPr>
              <a:defRPr sz="1800"/>
            </a:lvl3pPr>
            <a:lvl4pPr>
              <a:defRPr sz="1800"/>
            </a:lvl4pPr>
            <a:lvl5pPr>
              <a:defRPr sz="1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6192859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1 Column: Green">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9144000" cy="6858000"/>
          </a:xfrm>
          <a:prstGeom prst="roundRect">
            <a:avLst>
              <a:gd name="adj" fmla="val 0"/>
            </a:avLst>
          </a:prstGeom>
          <a:solidFill>
            <a:schemeClr val="tx1"/>
          </a:solidFill>
        </p:spPr>
        <p:txBody>
          <a:bodyPr rtlCol="0">
            <a:normAutofit/>
          </a:bodyPr>
          <a:lstStyle/>
          <a:p>
            <a:pPr lvl="0"/>
            <a:r>
              <a:rPr lang="en-US" noProof="0" dirty="0" smtClean="0"/>
              <a:t>Click icon to add picture</a:t>
            </a:r>
            <a:endParaRPr lang="en-US" noProof="0" dirty="0"/>
          </a:p>
        </p:txBody>
      </p:sp>
      <p:sp>
        <p:nvSpPr>
          <p:cNvPr id="5" name="Footer Placeholder 4"/>
          <p:cNvSpPr>
            <a:spLocks noGrp="1"/>
          </p:cNvSpPr>
          <p:nvPr>
            <p:ph type="ftr" sz="quarter" idx="17"/>
          </p:nvPr>
        </p:nvSpPr>
        <p:spPr/>
        <p:txBody>
          <a:bodyPr/>
          <a:lstStyle>
            <a:lvl1pPr>
              <a:defRPr>
                <a:solidFill>
                  <a:srgbClr val="FFFFFF"/>
                </a:solidFill>
              </a:defRPr>
            </a:lvl1pPr>
          </a:lstStyle>
          <a:p>
            <a:pPr>
              <a:defRPr/>
            </a:pPr>
            <a:r>
              <a:rPr lang="en-US" dirty="0"/>
              <a:t>© 2013 AT&amp;T Intellectual Property. All rights reserved. AT&amp;T, Globe logo and other marks are trademarks of AT&amp;T Intellectual Property. </a:t>
            </a:r>
          </a:p>
        </p:txBody>
      </p:sp>
      <p:sp>
        <p:nvSpPr>
          <p:cNvPr id="6" name="Slide Number Placeholder 5"/>
          <p:cNvSpPr>
            <a:spLocks noGrp="1"/>
          </p:cNvSpPr>
          <p:nvPr>
            <p:ph type="sldNum" sz="quarter" idx="18"/>
          </p:nvPr>
        </p:nvSpPr>
        <p:spPr/>
        <p:txBody>
          <a:bodyPr/>
          <a:lstStyle>
            <a:lvl1pPr>
              <a:defRPr>
                <a:solidFill>
                  <a:srgbClr val="FFFFFF"/>
                </a:solidFill>
              </a:defRPr>
            </a:lvl1pPr>
          </a:lstStyle>
          <a:p>
            <a:pPr>
              <a:defRPr/>
            </a:pPr>
            <a:fld id="{9F5E2B85-9810-3A4B-B5D3-F71D8E11E5A0}" type="slidenum">
              <a:rPr lang="en-US"/>
              <a:pPr>
                <a:defRPr/>
              </a:pPr>
              <a:t>‹#›</a:t>
            </a:fld>
            <a:endParaRPr lang="en-US" dirty="0"/>
          </a:p>
        </p:txBody>
      </p:sp>
      <p:pic>
        <p:nvPicPr>
          <p:cNvPr id="7"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6"/>
          <p:cNvSpPr>
            <a:spLocks noGrp="1"/>
          </p:cNvSpPr>
          <p:nvPr>
            <p:ph type="body" sz="quarter" idx="15"/>
          </p:nvPr>
        </p:nvSpPr>
        <p:spPr>
          <a:xfrm>
            <a:off x="385488" y="504278"/>
            <a:ext cx="3566707" cy="1703067"/>
          </a:xfrm>
          <a:prstGeom prst="roundRect">
            <a:avLst>
              <a:gd name="adj" fmla="val 4948"/>
            </a:avLst>
          </a:prstGeom>
          <a:gradFill flip="none" rotWithShape="1">
            <a:gsLst>
              <a:gs pos="0">
                <a:schemeClr val="accent4"/>
              </a:gs>
              <a:gs pos="100000">
                <a:schemeClr val="accent3"/>
              </a:gs>
            </a:gsLst>
            <a:lin ang="5400000" scaled="0"/>
            <a:tileRect/>
          </a:gradFill>
        </p:spPr>
        <p:txBody>
          <a:bodyPr tIns="137160" bIns="274320">
            <a:noAutofit/>
          </a:bodyPr>
          <a:lstStyle>
            <a:lvl1pPr marL="169863" indent="0" algn="l">
              <a:defRPr sz="2800" b="0" i="0">
                <a:solidFill>
                  <a:srgbClr val="FFFFFF"/>
                </a:solidFill>
              </a:defRPr>
            </a:lvl1pPr>
            <a:lvl2pPr marL="169863" indent="0" algn="l">
              <a:defRPr sz="2000" i="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6"/>
          </p:nvPr>
        </p:nvSpPr>
        <p:spPr>
          <a:xfrm>
            <a:off x="385488" y="2282055"/>
            <a:ext cx="3565759" cy="3592825"/>
          </a:xfrm>
          <a:prstGeom prst="roundRect">
            <a:avLst>
              <a:gd name="adj" fmla="val 2557"/>
            </a:avLst>
          </a:prstGeom>
          <a:solidFill>
            <a:srgbClr val="F2F2F2"/>
          </a:solidFill>
        </p:spPr>
        <p:txBody>
          <a:bodyPr tIns="137160">
            <a:noAutofit/>
          </a:bodyPr>
          <a:lstStyle>
            <a:lvl1pPr marL="173736" indent="0">
              <a:buFontTx/>
              <a:buNone/>
              <a:defRPr sz="1400" b="1"/>
            </a:lvl1pPr>
            <a:lvl2pPr marL="356616" indent="-182880">
              <a:spcAft>
                <a:spcPts val="400"/>
              </a:spcAft>
              <a:buFont typeface="Arial"/>
              <a:buChar char="•"/>
              <a:defRPr sz="1400"/>
            </a:lvl2pPr>
            <a:lvl3pPr>
              <a:defRPr sz="1800"/>
            </a:lvl3pPr>
            <a:lvl4pPr>
              <a:defRPr sz="1800"/>
            </a:lvl4pPr>
            <a:lvl5pPr>
              <a:defRPr sz="1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58245908"/>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ressive Title 01">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email">
            <a:extLst>
              <a:ext uri="{28A0092B-C50C-407E-A947-70E740481C1C}">
                <a14:useLocalDpi xmlns:a14="http://schemas.microsoft.com/office/drawing/2010/main" val="0"/>
              </a:ext>
            </a:extLst>
          </a:blip>
          <a:srcRect t="11049"/>
          <a:stretch>
            <a:fillRect/>
          </a:stretch>
        </p:blipFill>
        <p:spPr bwMode="auto">
          <a:xfrm>
            <a:off x="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sf\Host\Volumes\johbee\Documents\01_Freelance_Design\INTERBRAND\AT&amp;T\2011_Internal_Templates\exports\Titles_footerLogo3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2413" y="6049963"/>
            <a:ext cx="25415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63563" y="517524"/>
            <a:ext cx="6516171" cy="1206501"/>
          </a:xfrm>
        </p:spPr>
        <p:txBody>
          <a:bodyPr anchor="b">
            <a:normAutofit/>
          </a:bodyPr>
          <a:lstStyle>
            <a:lvl1pPr>
              <a:lnSpc>
                <a:spcPct val="90000"/>
              </a:lnSpc>
              <a:defRPr sz="2800" b="0">
                <a:solidFill>
                  <a:schemeClr val="bg1"/>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563563" y="1794156"/>
            <a:ext cx="6516171" cy="914159"/>
          </a:xfrm>
        </p:spPr>
        <p:txBody>
          <a:bodyPr/>
          <a:lstStyle>
            <a:lvl1pPr marL="0" indent="0" algn="l">
              <a:lnSpc>
                <a:spcPct val="110000"/>
              </a:lnSpc>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6"/>
          <p:cNvSpPr>
            <a:spLocks noGrp="1"/>
          </p:cNvSpPr>
          <p:nvPr>
            <p:ph type="ftr" sz="quarter" idx="10"/>
          </p:nvPr>
        </p:nvSpPr>
        <p:spPr>
          <a:xfrm>
            <a:off x="568325" y="6465888"/>
            <a:ext cx="5043488" cy="303212"/>
          </a:xfrm>
        </p:spPr>
        <p:txBody>
          <a:bodyPr/>
          <a:lstStyle>
            <a:lvl1pPr>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3491949047"/>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quadrant chart with images">
    <p:spTree>
      <p:nvGrpSpPr>
        <p:cNvPr id="1" name=""/>
        <p:cNvGrpSpPr/>
        <p:nvPr/>
      </p:nvGrpSpPr>
      <p:grpSpPr>
        <a:xfrm>
          <a:off x="0" y="0"/>
          <a:ext cx="0" cy="0"/>
          <a:chOff x="0" y="0"/>
          <a:chExt cx="0" cy="0"/>
        </a:xfrm>
      </p:grpSpPr>
      <p:sp>
        <p:nvSpPr>
          <p:cNvPr id="18" name="Picture Placeholder 3"/>
          <p:cNvSpPr>
            <a:spLocks noGrp="1"/>
          </p:cNvSpPr>
          <p:nvPr>
            <p:ph type="pic" sz="quarter" idx="29"/>
          </p:nvPr>
        </p:nvSpPr>
        <p:spPr>
          <a:xfrm>
            <a:off x="566928" y="3547872"/>
            <a:ext cx="3886200" cy="2286000"/>
          </a:xfrm>
          <a:prstGeom prst="roundRect">
            <a:avLst>
              <a:gd name="adj" fmla="val 3810"/>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22" name="Picture Placeholder 3"/>
          <p:cNvSpPr>
            <a:spLocks noGrp="1"/>
          </p:cNvSpPr>
          <p:nvPr>
            <p:ph type="pic" sz="quarter" idx="31"/>
          </p:nvPr>
        </p:nvSpPr>
        <p:spPr>
          <a:xfrm>
            <a:off x="4569015" y="3547872"/>
            <a:ext cx="3886200" cy="2286000"/>
          </a:xfrm>
          <a:prstGeom prst="roundRect">
            <a:avLst>
              <a:gd name="adj" fmla="val 3810"/>
            </a:avLst>
          </a:prstGeom>
          <a:solidFill>
            <a:schemeClr val="tx1"/>
          </a:solidFill>
        </p:spPr>
        <p:txBody>
          <a:bodyPr rtlCol="0">
            <a:normAutofit/>
          </a:bodyPr>
          <a:lstStyle>
            <a:lvl1pPr algn="r">
              <a:defRPr sz="1200"/>
            </a:lvl1pPr>
          </a:lstStyle>
          <a:p>
            <a:pPr lvl="0"/>
            <a:r>
              <a:rPr lang="en-US" noProof="0" dirty="0" smtClean="0"/>
              <a:t>Click icon to add picture</a:t>
            </a:r>
            <a:endParaRPr lang="en-US" noProof="0" dirty="0"/>
          </a:p>
        </p:txBody>
      </p:sp>
      <p:sp>
        <p:nvSpPr>
          <p:cNvPr id="24" name="Text Placeholder 2"/>
          <p:cNvSpPr>
            <a:spLocks noGrp="1"/>
          </p:cNvSpPr>
          <p:nvPr>
            <p:ph type="body" sz="quarter" idx="20"/>
          </p:nvPr>
        </p:nvSpPr>
        <p:spPr>
          <a:xfrm>
            <a:off x="566928" y="521208"/>
            <a:ext cx="7888287" cy="596900"/>
          </a:xfrm>
        </p:spPr>
        <p:txBody>
          <a:bodyPr>
            <a:normAutofit/>
          </a:bodyPr>
          <a:lstStyle>
            <a:lvl1pPr>
              <a:defRPr sz="2800" b="0">
                <a:solidFill>
                  <a:schemeClr val="accent1"/>
                </a:solidFill>
              </a:defRPr>
            </a:lvl1pPr>
          </a:lstStyle>
          <a:p>
            <a:pPr lvl="0"/>
            <a:r>
              <a:rPr lang="en-US" smtClean="0"/>
              <a:t>Click to edit Master text styles</a:t>
            </a:r>
          </a:p>
        </p:txBody>
      </p:sp>
      <p:sp>
        <p:nvSpPr>
          <p:cNvPr id="19" name="Picture Placeholder 3"/>
          <p:cNvSpPr>
            <a:spLocks noGrp="1"/>
          </p:cNvSpPr>
          <p:nvPr>
            <p:ph type="pic" sz="quarter" idx="30"/>
          </p:nvPr>
        </p:nvSpPr>
        <p:spPr>
          <a:xfrm>
            <a:off x="4569015" y="1143000"/>
            <a:ext cx="3886200" cy="2286000"/>
          </a:xfrm>
          <a:prstGeom prst="roundRect">
            <a:avLst>
              <a:gd name="adj" fmla="val 3810"/>
            </a:avLst>
          </a:prstGeom>
          <a:solidFill>
            <a:schemeClr val="tx1"/>
          </a:solidFill>
        </p:spPr>
        <p:txBody>
          <a:bodyPr rtlCol="0">
            <a:normAutofit/>
          </a:bodyPr>
          <a:lstStyle>
            <a:lvl1pPr algn="r">
              <a:defRPr sz="1200"/>
            </a:lvl1pPr>
          </a:lstStyle>
          <a:p>
            <a:pPr lvl="0"/>
            <a:r>
              <a:rPr lang="en-US" noProof="0" dirty="0" smtClean="0"/>
              <a:t>Click icon to add picture</a:t>
            </a:r>
            <a:endParaRPr lang="en-US" noProof="0" dirty="0"/>
          </a:p>
        </p:txBody>
      </p:sp>
      <p:sp>
        <p:nvSpPr>
          <p:cNvPr id="4" name="Picture Placeholder 3"/>
          <p:cNvSpPr>
            <a:spLocks noGrp="1"/>
          </p:cNvSpPr>
          <p:nvPr>
            <p:ph type="pic" sz="quarter" idx="12"/>
          </p:nvPr>
        </p:nvSpPr>
        <p:spPr>
          <a:xfrm>
            <a:off x="566928" y="1143000"/>
            <a:ext cx="3886200" cy="2286000"/>
          </a:xfrm>
          <a:prstGeom prst="roundRect">
            <a:avLst>
              <a:gd name="adj" fmla="val 3810"/>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28" name="Text Placeholder 15"/>
          <p:cNvSpPr>
            <a:spLocks noGrp="1"/>
          </p:cNvSpPr>
          <p:nvPr>
            <p:ph type="body" sz="quarter" idx="24"/>
          </p:nvPr>
        </p:nvSpPr>
        <p:spPr>
          <a:xfrm>
            <a:off x="768096" y="5274006"/>
            <a:ext cx="1819816" cy="399850"/>
          </a:xfrm>
        </p:spPr>
        <p:txBody>
          <a:bodyPr anchor="b" anchorCtr="0">
            <a:noAutofit/>
          </a:bodyPr>
          <a:lstStyle>
            <a:lvl1pPr>
              <a:spcAft>
                <a:spcPts val="400"/>
              </a:spcAft>
              <a:defRPr sz="1400" b="0">
                <a:solidFill>
                  <a:srgbClr val="FFFFFF"/>
                </a:solidFill>
              </a:defRPr>
            </a:lvl1pPr>
          </a:lstStyle>
          <a:p>
            <a:pPr lvl="0"/>
            <a:r>
              <a:rPr lang="en-US" smtClean="0"/>
              <a:t>Click to edit Master text styles</a:t>
            </a:r>
          </a:p>
        </p:txBody>
      </p:sp>
      <p:pic>
        <p:nvPicPr>
          <p:cNvPr id="12"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p:cNvSpPr>
            <a:spLocks noGrp="1"/>
          </p:cNvSpPr>
          <p:nvPr>
            <p:ph type="body" sz="quarter" idx="16"/>
          </p:nvPr>
        </p:nvSpPr>
        <p:spPr>
          <a:xfrm>
            <a:off x="768096" y="2869134"/>
            <a:ext cx="1819816" cy="399850"/>
          </a:xfrm>
        </p:spPr>
        <p:txBody>
          <a:bodyPr anchor="b" anchorCtr="0">
            <a:noAutofit/>
          </a:bodyPr>
          <a:lstStyle>
            <a:lvl1pPr>
              <a:spcAft>
                <a:spcPts val="400"/>
              </a:spcAft>
              <a:defRPr sz="1400" b="0">
                <a:solidFill>
                  <a:srgbClr val="FFFFFF"/>
                </a:solidFill>
              </a:defRPr>
            </a:lvl1pPr>
          </a:lstStyle>
          <a:p>
            <a:pPr lvl="0"/>
            <a:r>
              <a:rPr lang="en-US" smtClean="0"/>
              <a:t>Click to edit Master text styles</a:t>
            </a:r>
          </a:p>
        </p:txBody>
      </p:sp>
      <p:sp>
        <p:nvSpPr>
          <p:cNvPr id="20" name="Footer Placeholder 4"/>
          <p:cNvSpPr>
            <a:spLocks noGrp="1"/>
          </p:cNvSpPr>
          <p:nvPr>
            <p:ph type="ftr" sz="quarter" idx="21"/>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1" name="Slide Number Placeholder 5"/>
          <p:cNvSpPr>
            <a:spLocks noGrp="1"/>
          </p:cNvSpPr>
          <p:nvPr>
            <p:ph type="sldNum" sz="quarter" idx="22"/>
          </p:nvPr>
        </p:nvSpPr>
        <p:spPr/>
        <p:txBody>
          <a:bodyPr/>
          <a:lstStyle>
            <a:lvl1pPr>
              <a:defRPr/>
            </a:lvl1pPr>
          </a:lstStyle>
          <a:p>
            <a:pPr>
              <a:defRPr/>
            </a:pPr>
            <a:fld id="{CEBA3703-6964-284C-878D-D2F9B1E27A7C}" type="slidenum">
              <a:rPr lang="en-US"/>
              <a:pPr>
                <a:defRPr/>
              </a:pPr>
              <a:t>‹#›</a:t>
            </a:fld>
            <a:endParaRPr lang="en-US" dirty="0"/>
          </a:p>
        </p:txBody>
      </p:sp>
      <p:sp>
        <p:nvSpPr>
          <p:cNvPr id="31" name="Text Placeholder 15"/>
          <p:cNvSpPr>
            <a:spLocks noGrp="1"/>
          </p:cNvSpPr>
          <p:nvPr>
            <p:ph type="body" sz="quarter" idx="26"/>
          </p:nvPr>
        </p:nvSpPr>
        <p:spPr>
          <a:xfrm>
            <a:off x="6434231" y="2869134"/>
            <a:ext cx="1819816" cy="399850"/>
          </a:xfrm>
        </p:spPr>
        <p:txBody>
          <a:bodyPr anchor="b" anchorCtr="0">
            <a:noAutofit/>
          </a:bodyPr>
          <a:lstStyle>
            <a:lvl1pPr algn="r">
              <a:spcAft>
                <a:spcPts val="400"/>
              </a:spcAft>
              <a:defRPr sz="1400" b="0">
                <a:solidFill>
                  <a:srgbClr val="FFFFFF"/>
                </a:solidFill>
              </a:defRPr>
            </a:lvl1pPr>
          </a:lstStyle>
          <a:p>
            <a:pPr lvl="0"/>
            <a:r>
              <a:rPr lang="en-US" smtClean="0"/>
              <a:t>Click to edit Master text styles</a:t>
            </a:r>
          </a:p>
        </p:txBody>
      </p:sp>
      <p:sp>
        <p:nvSpPr>
          <p:cNvPr id="33" name="Text Placeholder 15"/>
          <p:cNvSpPr>
            <a:spLocks noGrp="1"/>
          </p:cNvSpPr>
          <p:nvPr>
            <p:ph type="body" sz="quarter" idx="28"/>
          </p:nvPr>
        </p:nvSpPr>
        <p:spPr>
          <a:xfrm>
            <a:off x="6434231" y="5274006"/>
            <a:ext cx="1819816" cy="399850"/>
          </a:xfrm>
        </p:spPr>
        <p:txBody>
          <a:bodyPr anchor="b" anchorCtr="0">
            <a:noAutofit/>
          </a:bodyPr>
          <a:lstStyle>
            <a:lvl1pPr algn="r">
              <a:spcAft>
                <a:spcPts val="400"/>
              </a:spcAft>
              <a:defRPr sz="1400" b="0">
                <a:solidFill>
                  <a:srgbClr val="FFFFFF"/>
                </a:solidFill>
              </a:defRPr>
            </a:lvl1pPr>
          </a:lstStyle>
          <a:p>
            <a:pPr lvl="0"/>
            <a:r>
              <a:rPr lang="en-US" smtClean="0"/>
              <a:t>Click to edit Master text styles</a:t>
            </a:r>
          </a:p>
        </p:txBody>
      </p:sp>
      <p:sp>
        <p:nvSpPr>
          <p:cNvPr id="13" name="Title 3"/>
          <p:cNvSpPr>
            <a:spLocks noGrp="1"/>
          </p:cNvSpPr>
          <p:nvPr>
            <p:ph type="title"/>
          </p:nvPr>
        </p:nvSpPr>
        <p:spPr>
          <a:xfrm>
            <a:off x="2535921" y="2962903"/>
            <a:ext cx="3950301" cy="1051066"/>
          </a:xfrm>
          <a:prstGeom prst="roundRect">
            <a:avLst>
              <a:gd name="adj" fmla="val 7907"/>
            </a:avLst>
          </a:prstGeom>
          <a:solidFill>
            <a:srgbClr val="F2F2F2"/>
          </a:solidFill>
        </p:spPr>
        <p:txBody>
          <a:bodyPr anchor="ctr"/>
          <a:lstStyle>
            <a:lvl1pPr algn="ctr">
              <a:defRPr/>
            </a:lvl1pPr>
          </a:lstStyle>
          <a:p>
            <a:r>
              <a:rPr lang="en-US" smtClean="0"/>
              <a:t>Click to edit Master title style</a:t>
            </a:r>
            <a:endParaRPr lang="en-CA" dirty="0"/>
          </a:p>
        </p:txBody>
      </p:sp>
    </p:spTree>
    <p:extLst>
      <p:ext uri="{BB962C8B-B14F-4D97-AF65-F5344CB8AC3E}">
        <p14:creationId xmlns:p14="http://schemas.microsoft.com/office/powerpoint/2010/main" val="10010728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quadrant chart with text">
    <p:spTree>
      <p:nvGrpSpPr>
        <p:cNvPr id="1" name=""/>
        <p:cNvGrpSpPr/>
        <p:nvPr/>
      </p:nvGrpSpPr>
      <p:grpSpPr>
        <a:xfrm>
          <a:off x="0" y="0"/>
          <a:ext cx="0" cy="0"/>
          <a:chOff x="0" y="0"/>
          <a:chExt cx="0" cy="0"/>
        </a:xfrm>
      </p:grpSpPr>
      <p:sp>
        <p:nvSpPr>
          <p:cNvPr id="24" name="Text Placeholder 4"/>
          <p:cNvSpPr>
            <a:spLocks noGrp="1"/>
          </p:cNvSpPr>
          <p:nvPr>
            <p:ph type="body" sz="quarter" idx="30"/>
          </p:nvPr>
        </p:nvSpPr>
        <p:spPr>
          <a:xfrm>
            <a:off x="566927" y="1143000"/>
            <a:ext cx="3886200" cy="2286000"/>
          </a:xfrm>
          <a:prstGeom prst="roundRect">
            <a:avLst>
              <a:gd name="adj" fmla="val 5001"/>
            </a:avLst>
          </a:prstGeom>
          <a:solidFill>
            <a:srgbClr val="F2F2F2"/>
          </a:solidFill>
          <a:ln>
            <a:solidFill>
              <a:srgbClr val="F2F2F2">
                <a:alpha val="0"/>
              </a:srgbClr>
            </a:solidFill>
          </a:ln>
        </p:spPr>
        <p:txBody>
          <a:bodyPr anchor="ctr">
            <a:noAutofit/>
          </a:bodyPr>
          <a:lstStyle>
            <a:lvl1pPr marL="118872" indent="0" algn="l">
              <a:spcAft>
                <a:spcPts val="400"/>
              </a:spcAft>
              <a:defRPr sz="1600">
                <a:solidFill>
                  <a:schemeClr val="accent1"/>
                </a:solidFill>
              </a:defRPr>
            </a:lvl1pPr>
            <a:lvl2pPr marL="118872" indent="0" algn="l">
              <a:tabLst>
                <a:tab pos="2911475" algn="l"/>
              </a:tabLst>
              <a:defRPr sz="1600">
                <a:solidFill>
                  <a:schemeClr val="bg2"/>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pic>
        <p:nvPicPr>
          <p:cNvPr id="13"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6"/>
          <p:cNvSpPr>
            <a:spLocks noGrp="1"/>
          </p:cNvSpPr>
          <p:nvPr>
            <p:ph type="ftr" sz="quarter" idx="31"/>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15" name="Slide Number Placeholder 7"/>
          <p:cNvSpPr>
            <a:spLocks noGrp="1"/>
          </p:cNvSpPr>
          <p:nvPr>
            <p:ph type="sldNum" sz="quarter" idx="32"/>
          </p:nvPr>
        </p:nvSpPr>
        <p:spPr/>
        <p:txBody>
          <a:bodyPr/>
          <a:lstStyle>
            <a:lvl1pPr>
              <a:defRPr/>
            </a:lvl1pPr>
          </a:lstStyle>
          <a:p>
            <a:pPr>
              <a:defRPr/>
            </a:pPr>
            <a:fld id="{B7F9AB8A-7545-204B-A780-D5199B206E20}" type="slidenum">
              <a:rPr lang="en-US"/>
              <a:pPr>
                <a:defRPr/>
              </a:pPr>
              <a:t>‹#›</a:t>
            </a:fld>
            <a:endParaRPr lang="en-US" dirty="0"/>
          </a:p>
        </p:txBody>
      </p:sp>
      <p:sp>
        <p:nvSpPr>
          <p:cNvPr id="16" name="Text Placeholder 4"/>
          <p:cNvSpPr>
            <a:spLocks noGrp="1"/>
          </p:cNvSpPr>
          <p:nvPr>
            <p:ph type="body" sz="quarter" idx="33"/>
          </p:nvPr>
        </p:nvSpPr>
        <p:spPr>
          <a:xfrm>
            <a:off x="4572000" y="1143000"/>
            <a:ext cx="3886200" cy="2286000"/>
          </a:xfrm>
          <a:prstGeom prst="roundRect">
            <a:avLst>
              <a:gd name="adj" fmla="val 5001"/>
            </a:avLst>
          </a:prstGeom>
          <a:solidFill>
            <a:srgbClr val="F2F2F2"/>
          </a:solidFill>
          <a:ln>
            <a:solidFill>
              <a:srgbClr val="F2F2F2">
                <a:alpha val="0"/>
              </a:srgbClr>
            </a:solidFill>
          </a:ln>
        </p:spPr>
        <p:txBody>
          <a:bodyPr anchor="ctr">
            <a:noAutofit/>
          </a:bodyPr>
          <a:lstStyle>
            <a:lvl1pPr marL="118872" indent="0" algn="l">
              <a:spcAft>
                <a:spcPts val="400"/>
              </a:spcAft>
              <a:defRPr sz="1600">
                <a:solidFill>
                  <a:schemeClr val="accent1"/>
                </a:solidFill>
              </a:defRPr>
            </a:lvl1pPr>
            <a:lvl2pPr marL="118872" indent="0" algn="l">
              <a:tabLst>
                <a:tab pos="2911475" algn="l"/>
              </a:tabLst>
              <a:defRPr sz="1600">
                <a:solidFill>
                  <a:schemeClr val="bg2"/>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8" name="Text Placeholder 2"/>
          <p:cNvSpPr>
            <a:spLocks noGrp="1"/>
          </p:cNvSpPr>
          <p:nvPr>
            <p:ph type="body" sz="quarter" idx="20"/>
          </p:nvPr>
        </p:nvSpPr>
        <p:spPr>
          <a:xfrm>
            <a:off x="566928" y="521208"/>
            <a:ext cx="7888287" cy="596900"/>
          </a:xfrm>
        </p:spPr>
        <p:txBody>
          <a:bodyPr>
            <a:normAutofit/>
          </a:bodyPr>
          <a:lstStyle>
            <a:lvl1pPr>
              <a:defRPr sz="2800" b="0">
                <a:solidFill>
                  <a:schemeClr val="accent1"/>
                </a:solidFill>
              </a:defRPr>
            </a:lvl1pPr>
          </a:lstStyle>
          <a:p>
            <a:pPr lvl="0"/>
            <a:r>
              <a:rPr lang="en-US" smtClean="0"/>
              <a:t>Click to edit Master text styles</a:t>
            </a:r>
          </a:p>
        </p:txBody>
      </p:sp>
      <p:sp>
        <p:nvSpPr>
          <p:cNvPr id="19" name="Text Placeholder 4"/>
          <p:cNvSpPr>
            <a:spLocks noGrp="1"/>
          </p:cNvSpPr>
          <p:nvPr>
            <p:ph type="body" sz="quarter" idx="34"/>
          </p:nvPr>
        </p:nvSpPr>
        <p:spPr>
          <a:xfrm>
            <a:off x="566927" y="3547872"/>
            <a:ext cx="3886200" cy="2286000"/>
          </a:xfrm>
          <a:prstGeom prst="roundRect">
            <a:avLst>
              <a:gd name="adj" fmla="val 5001"/>
            </a:avLst>
          </a:prstGeom>
          <a:solidFill>
            <a:srgbClr val="F2F2F2"/>
          </a:solidFill>
          <a:ln>
            <a:solidFill>
              <a:srgbClr val="F2F2F2">
                <a:alpha val="0"/>
              </a:srgbClr>
            </a:solidFill>
          </a:ln>
        </p:spPr>
        <p:txBody>
          <a:bodyPr anchor="ctr">
            <a:noAutofit/>
          </a:bodyPr>
          <a:lstStyle>
            <a:lvl1pPr marL="118872" indent="0" algn="l">
              <a:spcAft>
                <a:spcPts val="400"/>
              </a:spcAft>
              <a:defRPr sz="1600">
                <a:solidFill>
                  <a:schemeClr val="accent1"/>
                </a:solidFill>
              </a:defRPr>
            </a:lvl1pPr>
            <a:lvl2pPr marL="118872" indent="0" algn="l">
              <a:tabLst>
                <a:tab pos="2911475" algn="l"/>
              </a:tabLst>
              <a:defRPr sz="1600">
                <a:solidFill>
                  <a:schemeClr val="bg2"/>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20" name="Text Placeholder 4"/>
          <p:cNvSpPr>
            <a:spLocks noGrp="1"/>
          </p:cNvSpPr>
          <p:nvPr>
            <p:ph type="body" sz="quarter" idx="35"/>
          </p:nvPr>
        </p:nvSpPr>
        <p:spPr>
          <a:xfrm>
            <a:off x="4572000" y="3547872"/>
            <a:ext cx="3886200" cy="2286000"/>
          </a:xfrm>
          <a:prstGeom prst="roundRect">
            <a:avLst>
              <a:gd name="adj" fmla="val 5001"/>
            </a:avLst>
          </a:prstGeom>
          <a:solidFill>
            <a:srgbClr val="F2F2F2"/>
          </a:solidFill>
          <a:ln>
            <a:solidFill>
              <a:srgbClr val="F2F2F2">
                <a:alpha val="0"/>
              </a:srgbClr>
            </a:solidFill>
          </a:ln>
        </p:spPr>
        <p:txBody>
          <a:bodyPr anchor="ctr">
            <a:noAutofit/>
          </a:bodyPr>
          <a:lstStyle>
            <a:lvl1pPr marL="118872" indent="0" algn="l">
              <a:spcAft>
                <a:spcPts val="400"/>
              </a:spcAft>
              <a:defRPr sz="1600">
                <a:solidFill>
                  <a:schemeClr val="accent1"/>
                </a:solidFill>
              </a:defRPr>
            </a:lvl1pPr>
            <a:lvl2pPr marL="118872" indent="0" algn="l">
              <a:tabLst>
                <a:tab pos="2911475" algn="l"/>
              </a:tabLst>
              <a:defRPr sz="1600">
                <a:solidFill>
                  <a:schemeClr val="bg2"/>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79697692"/>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om/To chart with text">
    <p:spTree>
      <p:nvGrpSpPr>
        <p:cNvPr id="1" name=""/>
        <p:cNvGrpSpPr/>
        <p:nvPr/>
      </p:nvGrpSpPr>
      <p:grpSpPr>
        <a:xfrm>
          <a:off x="0" y="0"/>
          <a:ext cx="0" cy="0"/>
          <a:chOff x="0" y="0"/>
          <a:chExt cx="0" cy="0"/>
        </a:xfrm>
      </p:grpSpPr>
      <p:sp>
        <p:nvSpPr>
          <p:cNvPr id="23" name="Rounded Rectangle 22"/>
          <p:cNvSpPr/>
          <p:nvPr userDrawn="1"/>
        </p:nvSpPr>
        <p:spPr>
          <a:xfrm>
            <a:off x="566928" y="4648200"/>
            <a:ext cx="8000810" cy="1404937"/>
          </a:xfrm>
          <a:prstGeom prst="roundRect">
            <a:avLst>
              <a:gd name="adj" fmla="val 5941"/>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21" name="Rounded Rectangle 20"/>
          <p:cNvSpPr/>
          <p:nvPr userDrawn="1"/>
        </p:nvSpPr>
        <p:spPr>
          <a:xfrm>
            <a:off x="566928" y="3156702"/>
            <a:ext cx="8000810" cy="1404937"/>
          </a:xfrm>
          <a:prstGeom prst="roundRect">
            <a:avLst>
              <a:gd name="adj" fmla="val 5941"/>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26" name="Rounded Rectangle 25"/>
          <p:cNvSpPr/>
          <p:nvPr userDrawn="1"/>
        </p:nvSpPr>
        <p:spPr>
          <a:xfrm>
            <a:off x="566928" y="1662113"/>
            <a:ext cx="8000810" cy="1404937"/>
          </a:xfrm>
          <a:prstGeom prst="roundRect">
            <a:avLst>
              <a:gd name="adj" fmla="val 5941"/>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15" name="Picture 9" descr="Arrow_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30605" y="2212975"/>
            <a:ext cx="4921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3563" y="517525"/>
            <a:ext cx="8004175" cy="602631"/>
          </a:xfrm>
        </p:spPr>
        <p:txBody>
          <a:bodyPr/>
          <a:lstStyle>
            <a:lvl1pPr>
              <a:defRPr sz="2800"/>
            </a:lvl1pPr>
          </a:lstStyle>
          <a:p>
            <a:r>
              <a:rPr lang="en-US" smtClean="0"/>
              <a:t>Click to edit Master title style</a:t>
            </a:r>
            <a:endParaRPr lang="en-US" dirty="0"/>
          </a:p>
        </p:txBody>
      </p:sp>
      <p:sp>
        <p:nvSpPr>
          <p:cNvPr id="4" name="Content Placeholder 3"/>
          <p:cNvSpPr>
            <a:spLocks noGrp="1"/>
          </p:cNvSpPr>
          <p:nvPr>
            <p:ph sz="quarter" idx="12"/>
          </p:nvPr>
        </p:nvSpPr>
        <p:spPr>
          <a:xfrm>
            <a:off x="782637" y="1724501"/>
            <a:ext cx="3364992" cy="1280160"/>
          </a:xfrm>
        </p:spPr>
        <p:txBody>
          <a:bodyPr anchor="ctr">
            <a:noAutofit/>
          </a:bodyPr>
          <a:lstStyle>
            <a:lvl1pPr>
              <a:defRPr sz="1600" b="0">
                <a:solidFill>
                  <a:srgbClr val="808080"/>
                </a:solidFill>
              </a:defRPr>
            </a:lvl1pPr>
          </a:lstStyle>
          <a:p>
            <a:pPr lvl="0"/>
            <a:r>
              <a:rPr lang="en-US" smtClean="0"/>
              <a:t>Click to edit Master text styles</a:t>
            </a:r>
          </a:p>
        </p:txBody>
      </p:sp>
      <p:sp>
        <p:nvSpPr>
          <p:cNvPr id="5" name="Text Placeholder 4"/>
          <p:cNvSpPr>
            <a:spLocks noGrp="1"/>
          </p:cNvSpPr>
          <p:nvPr>
            <p:ph type="body" sz="quarter" idx="18"/>
          </p:nvPr>
        </p:nvSpPr>
        <p:spPr>
          <a:xfrm>
            <a:off x="782637" y="1297592"/>
            <a:ext cx="3364992" cy="276225"/>
          </a:xfrm>
        </p:spPr>
        <p:txBody>
          <a:bodyPr>
            <a:noAutofit/>
          </a:bodyPr>
          <a:lstStyle>
            <a:lvl1pPr>
              <a:defRPr sz="2000" b="1">
                <a:solidFill>
                  <a:schemeClr val="accent1"/>
                </a:solidFill>
              </a:defRPr>
            </a:lvl1pPr>
            <a:lvl2pPr>
              <a:defRPr sz="2200" b="0">
                <a:solidFill>
                  <a:schemeClr val="accent1"/>
                </a:solidFill>
              </a:defRPr>
            </a:lvl2pPr>
            <a:lvl3pPr>
              <a:defRPr sz="2200" b="0">
                <a:solidFill>
                  <a:schemeClr val="accent1"/>
                </a:solidFill>
              </a:defRPr>
            </a:lvl3pPr>
            <a:lvl4pPr>
              <a:defRPr sz="2200" b="0">
                <a:solidFill>
                  <a:schemeClr val="accent1"/>
                </a:solidFill>
              </a:defRPr>
            </a:lvl4pPr>
            <a:lvl5pPr>
              <a:defRPr sz="2200" b="0">
                <a:solidFill>
                  <a:schemeClr val="accent1"/>
                </a:solidFill>
              </a:defRPr>
            </a:lvl5pPr>
          </a:lstStyle>
          <a:p>
            <a:pPr lvl="0"/>
            <a:r>
              <a:rPr lang="en-US" smtClean="0"/>
              <a:t>Click to edit Master text styles</a:t>
            </a:r>
          </a:p>
        </p:txBody>
      </p:sp>
      <p:sp>
        <p:nvSpPr>
          <p:cNvPr id="22" name="Footer Placeholder 5"/>
          <p:cNvSpPr>
            <a:spLocks noGrp="1"/>
          </p:cNvSpPr>
          <p:nvPr>
            <p:ph type="ftr" sz="quarter" idx="2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4" name="Slide Number Placeholder 6"/>
          <p:cNvSpPr>
            <a:spLocks noGrp="1"/>
          </p:cNvSpPr>
          <p:nvPr>
            <p:ph type="sldNum" sz="quarter" idx="21"/>
          </p:nvPr>
        </p:nvSpPr>
        <p:spPr/>
        <p:txBody>
          <a:bodyPr/>
          <a:lstStyle>
            <a:lvl1pPr>
              <a:defRPr/>
            </a:lvl1pPr>
          </a:lstStyle>
          <a:p>
            <a:pPr>
              <a:defRPr/>
            </a:pPr>
            <a:fld id="{34F717E2-FCEC-CD49-A11F-622302DFE3D9}" type="slidenum">
              <a:rPr lang="en-US"/>
              <a:pPr>
                <a:defRPr/>
              </a:pPr>
              <a:t>‹#›</a:t>
            </a:fld>
            <a:endParaRPr lang="en-US" dirty="0"/>
          </a:p>
        </p:txBody>
      </p:sp>
      <p:pic>
        <p:nvPicPr>
          <p:cNvPr id="25" name="Picture 2" descr="\\psf\Host\Volumes\johbee\Documents\01_Freelance_Design\INTERBRAND\AT&amp;T\2011_Internal_Templates\exports\SlideMaster_Logo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ontent Placeholder 3"/>
          <p:cNvSpPr>
            <a:spLocks noGrp="1"/>
          </p:cNvSpPr>
          <p:nvPr>
            <p:ph sz="quarter" idx="22"/>
          </p:nvPr>
        </p:nvSpPr>
        <p:spPr>
          <a:xfrm>
            <a:off x="5038344" y="1724501"/>
            <a:ext cx="3364992" cy="1280160"/>
          </a:xfrm>
        </p:spPr>
        <p:txBody>
          <a:bodyPr anchor="ctr">
            <a:noAutofit/>
          </a:bodyPr>
          <a:lstStyle>
            <a:lvl1pPr>
              <a:defRPr sz="1600" b="0">
                <a:solidFill>
                  <a:schemeClr val="accent1"/>
                </a:solidFill>
              </a:defRPr>
            </a:lvl1pPr>
          </a:lstStyle>
          <a:p>
            <a:pPr lvl="0"/>
            <a:r>
              <a:rPr lang="en-US" smtClean="0"/>
              <a:t>Click to edit Master text styles</a:t>
            </a:r>
          </a:p>
        </p:txBody>
      </p:sp>
      <p:sp>
        <p:nvSpPr>
          <p:cNvPr id="32" name="Text Placeholder 4"/>
          <p:cNvSpPr>
            <a:spLocks noGrp="1"/>
          </p:cNvSpPr>
          <p:nvPr>
            <p:ph type="body" sz="quarter" idx="23"/>
          </p:nvPr>
        </p:nvSpPr>
        <p:spPr>
          <a:xfrm>
            <a:off x="5038344" y="1297592"/>
            <a:ext cx="3364992" cy="276225"/>
          </a:xfrm>
        </p:spPr>
        <p:txBody>
          <a:bodyPr>
            <a:noAutofit/>
          </a:bodyPr>
          <a:lstStyle>
            <a:lvl1pPr>
              <a:defRPr sz="2000" b="1">
                <a:solidFill>
                  <a:schemeClr val="accent1"/>
                </a:solidFill>
              </a:defRPr>
            </a:lvl1pPr>
            <a:lvl2pPr>
              <a:defRPr sz="2200" b="0">
                <a:solidFill>
                  <a:schemeClr val="accent1"/>
                </a:solidFill>
              </a:defRPr>
            </a:lvl2pPr>
            <a:lvl3pPr>
              <a:defRPr sz="2200" b="0">
                <a:solidFill>
                  <a:schemeClr val="accent1"/>
                </a:solidFill>
              </a:defRPr>
            </a:lvl3pPr>
            <a:lvl4pPr>
              <a:defRPr sz="2200" b="0">
                <a:solidFill>
                  <a:schemeClr val="accent1"/>
                </a:solidFill>
              </a:defRPr>
            </a:lvl4pPr>
            <a:lvl5pPr>
              <a:defRPr sz="2200" b="0">
                <a:solidFill>
                  <a:schemeClr val="accent1"/>
                </a:solidFill>
              </a:defRPr>
            </a:lvl5pPr>
          </a:lstStyle>
          <a:p>
            <a:pPr lvl="0"/>
            <a:r>
              <a:rPr lang="en-US" smtClean="0"/>
              <a:t>Click to edit Master text styles</a:t>
            </a:r>
          </a:p>
        </p:txBody>
      </p:sp>
      <p:pic>
        <p:nvPicPr>
          <p:cNvPr id="34" name="Picture 9" descr="Arrow_RGB.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330605" y="3707564"/>
            <a:ext cx="4921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ontent Placeholder 3"/>
          <p:cNvSpPr>
            <a:spLocks noGrp="1"/>
          </p:cNvSpPr>
          <p:nvPr>
            <p:ph sz="quarter" idx="24"/>
          </p:nvPr>
        </p:nvSpPr>
        <p:spPr>
          <a:xfrm>
            <a:off x="782637" y="3219090"/>
            <a:ext cx="3364992" cy="1280160"/>
          </a:xfrm>
        </p:spPr>
        <p:txBody>
          <a:bodyPr anchor="ctr">
            <a:noAutofit/>
          </a:bodyPr>
          <a:lstStyle>
            <a:lvl1pPr>
              <a:defRPr sz="1600" b="0">
                <a:solidFill>
                  <a:srgbClr val="808080"/>
                </a:solidFill>
              </a:defRPr>
            </a:lvl1pPr>
          </a:lstStyle>
          <a:p>
            <a:pPr lvl="0"/>
            <a:r>
              <a:rPr lang="en-US" smtClean="0"/>
              <a:t>Click to edit Master text styles</a:t>
            </a:r>
          </a:p>
        </p:txBody>
      </p:sp>
      <p:sp>
        <p:nvSpPr>
          <p:cNvPr id="36" name="Content Placeholder 3"/>
          <p:cNvSpPr>
            <a:spLocks noGrp="1"/>
          </p:cNvSpPr>
          <p:nvPr>
            <p:ph sz="quarter" idx="25"/>
          </p:nvPr>
        </p:nvSpPr>
        <p:spPr>
          <a:xfrm>
            <a:off x="5038344" y="3219090"/>
            <a:ext cx="3364992" cy="1280160"/>
          </a:xfrm>
        </p:spPr>
        <p:txBody>
          <a:bodyPr anchor="ctr">
            <a:noAutofit/>
          </a:bodyPr>
          <a:lstStyle>
            <a:lvl1pPr>
              <a:defRPr sz="1600" b="0">
                <a:solidFill>
                  <a:schemeClr val="accent1"/>
                </a:solidFill>
              </a:defRPr>
            </a:lvl1pPr>
          </a:lstStyle>
          <a:p>
            <a:pPr lvl="0"/>
            <a:r>
              <a:rPr lang="en-US" smtClean="0"/>
              <a:t>Click to edit Master text styles</a:t>
            </a:r>
          </a:p>
        </p:txBody>
      </p:sp>
      <p:pic>
        <p:nvPicPr>
          <p:cNvPr id="38" name="Picture 9" descr="Arrow_RGB.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330605" y="5212514"/>
            <a:ext cx="4921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Content Placeholder 3"/>
          <p:cNvSpPr>
            <a:spLocks noGrp="1"/>
          </p:cNvSpPr>
          <p:nvPr>
            <p:ph sz="quarter" idx="26"/>
          </p:nvPr>
        </p:nvSpPr>
        <p:spPr>
          <a:xfrm>
            <a:off x="782637" y="4724040"/>
            <a:ext cx="3364992" cy="1280160"/>
          </a:xfrm>
        </p:spPr>
        <p:txBody>
          <a:bodyPr anchor="ctr">
            <a:noAutofit/>
          </a:bodyPr>
          <a:lstStyle>
            <a:lvl1pPr>
              <a:defRPr sz="1600" b="0">
                <a:solidFill>
                  <a:srgbClr val="808080"/>
                </a:solidFill>
              </a:defRPr>
            </a:lvl1pPr>
          </a:lstStyle>
          <a:p>
            <a:pPr lvl="0"/>
            <a:r>
              <a:rPr lang="en-US" smtClean="0"/>
              <a:t>Click to edit Master text styles</a:t>
            </a:r>
          </a:p>
        </p:txBody>
      </p:sp>
      <p:sp>
        <p:nvSpPr>
          <p:cNvPr id="40" name="Content Placeholder 3"/>
          <p:cNvSpPr>
            <a:spLocks noGrp="1"/>
          </p:cNvSpPr>
          <p:nvPr>
            <p:ph sz="quarter" idx="27"/>
          </p:nvPr>
        </p:nvSpPr>
        <p:spPr>
          <a:xfrm>
            <a:off x="5038344" y="4724040"/>
            <a:ext cx="3364992" cy="1280160"/>
          </a:xfrm>
        </p:spPr>
        <p:txBody>
          <a:bodyPr anchor="ctr">
            <a:noAutofit/>
          </a:bodyPr>
          <a:lstStyle>
            <a:lvl1pPr>
              <a:defRPr sz="1600"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662976832"/>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m/To chart with images">
    <p:spTree>
      <p:nvGrpSpPr>
        <p:cNvPr id="1" name=""/>
        <p:cNvGrpSpPr/>
        <p:nvPr/>
      </p:nvGrpSpPr>
      <p:grpSpPr>
        <a:xfrm>
          <a:off x="0" y="0"/>
          <a:ext cx="0" cy="0"/>
          <a:chOff x="0" y="0"/>
          <a:chExt cx="0" cy="0"/>
        </a:xfrm>
      </p:grpSpPr>
      <p:sp>
        <p:nvSpPr>
          <p:cNvPr id="13" name="Picture Placeholder 13"/>
          <p:cNvSpPr>
            <a:spLocks noGrp="1"/>
          </p:cNvSpPr>
          <p:nvPr>
            <p:ph type="pic" sz="quarter" idx="33"/>
          </p:nvPr>
        </p:nvSpPr>
        <p:spPr>
          <a:xfrm>
            <a:off x="782637" y="2258036"/>
            <a:ext cx="3364992" cy="3520440"/>
          </a:xfrm>
          <a:prstGeom prst="roundRect">
            <a:avLst>
              <a:gd name="adj" fmla="val 2638"/>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26" name="Rounded Rectangle 25"/>
          <p:cNvSpPr/>
          <p:nvPr userDrawn="1"/>
        </p:nvSpPr>
        <p:spPr>
          <a:xfrm>
            <a:off x="563563" y="1737359"/>
            <a:ext cx="8000810" cy="4206240"/>
          </a:xfrm>
          <a:prstGeom prst="roundRect">
            <a:avLst>
              <a:gd name="adj" fmla="val 2582"/>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15" name="Picture 9" descr="Arrow_RGB.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30605" y="3681729"/>
            <a:ext cx="4921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3563" y="517525"/>
            <a:ext cx="8004175" cy="602631"/>
          </a:xfrm>
        </p:spPr>
        <p:txBody>
          <a:bodyPr/>
          <a:lstStyle>
            <a:lvl1pPr>
              <a:defRPr sz="2800"/>
            </a:lvl1pPr>
          </a:lstStyle>
          <a:p>
            <a:r>
              <a:rPr lang="en-US" smtClean="0"/>
              <a:t>Click to edit Master title style</a:t>
            </a:r>
            <a:endParaRPr lang="en-US" dirty="0"/>
          </a:p>
        </p:txBody>
      </p:sp>
      <p:sp>
        <p:nvSpPr>
          <p:cNvPr id="22" name="Footer Placeholder 5"/>
          <p:cNvSpPr>
            <a:spLocks noGrp="1"/>
          </p:cNvSpPr>
          <p:nvPr>
            <p:ph type="ftr" sz="quarter" idx="2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4" name="Slide Number Placeholder 6"/>
          <p:cNvSpPr>
            <a:spLocks noGrp="1"/>
          </p:cNvSpPr>
          <p:nvPr>
            <p:ph type="sldNum" sz="quarter" idx="21"/>
          </p:nvPr>
        </p:nvSpPr>
        <p:spPr/>
        <p:txBody>
          <a:bodyPr/>
          <a:lstStyle>
            <a:lvl1pPr>
              <a:defRPr/>
            </a:lvl1pPr>
          </a:lstStyle>
          <a:p>
            <a:pPr>
              <a:defRPr/>
            </a:pPr>
            <a:fld id="{34F717E2-FCEC-CD49-A11F-622302DFE3D9}" type="slidenum">
              <a:rPr lang="en-US"/>
              <a:pPr>
                <a:defRPr/>
              </a:pPr>
              <a:t>‹#›</a:t>
            </a:fld>
            <a:endParaRPr lang="en-US" dirty="0"/>
          </a:p>
        </p:txBody>
      </p:sp>
      <p:pic>
        <p:nvPicPr>
          <p:cNvPr id="25" name="Picture 2" descr="\\psf\Host\Volumes\johbee\Documents\01_Freelance_Design\INTERBRAND\AT&amp;T\2011_Internal_Templates\exports\SlideMaster_Logo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Placeholder 4"/>
          <p:cNvSpPr>
            <a:spLocks noGrp="1"/>
          </p:cNvSpPr>
          <p:nvPr>
            <p:ph type="body" sz="quarter" idx="23"/>
          </p:nvPr>
        </p:nvSpPr>
        <p:spPr>
          <a:xfrm>
            <a:off x="5038344" y="1816119"/>
            <a:ext cx="3364992" cy="276225"/>
          </a:xfrm>
        </p:spPr>
        <p:txBody>
          <a:bodyPr>
            <a:noAutofit/>
          </a:bodyPr>
          <a:lstStyle>
            <a:lvl1pPr>
              <a:defRPr sz="2000" b="1">
                <a:solidFill>
                  <a:schemeClr val="accent1"/>
                </a:solidFill>
              </a:defRPr>
            </a:lvl1pPr>
            <a:lvl2pPr>
              <a:defRPr sz="2200" b="0">
                <a:solidFill>
                  <a:schemeClr val="accent1"/>
                </a:solidFill>
              </a:defRPr>
            </a:lvl2pPr>
            <a:lvl3pPr>
              <a:defRPr sz="2200" b="0">
                <a:solidFill>
                  <a:schemeClr val="accent1"/>
                </a:solidFill>
              </a:defRPr>
            </a:lvl3pPr>
            <a:lvl4pPr>
              <a:defRPr sz="2200" b="0">
                <a:solidFill>
                  <a:schemeClr val="accent1"/>
                </a:solidFill>
              </a:defRPr>
            </a:lvl4pPr>
            <a:lvl5pPr>
              <a:defRPr sz="2200" b="0">
                <a:solidFill>
                  <a:schemeClr val="accent1"/>
                </a:solidFill>
              </a:defRPr>
            </a:lvl5pPr>
          </a:lstStyle>
          <a:p>
            <a:pPr lvl="0"/>
            <a:r>
              <a:rPr lang="en-US" smtClean="0"/>
              <a:t>Click to edit Master text styles</a:t>
            </a:r>
          </a:p>
        </p:txBody>
      </p:sp>
      <p:sp>
        <p:nvSpPr>
          <p:cNvPr id="5" name="Text Placeholder 4"/>
          <p:cNvSpPr>
            <a:spLocks noGrp="1"/>
          </p:cNvSpPr>
          <p:nvPr>
            <p:ph type="body" sz="quarter" idx="18"/>
          </p:nvPr>
        </p:nvSpPr>
        <p:spPr>
          <a:xfrm>
            <a:off x="782637" y="1816119"/>
            <a:ext cx="3364992" cy="276225"/>
          </a:xfrm>
        </p:spPr>
        <p:txBody>
          <a:bodyPr>
            <a:noAutofit/>
          </a:bodyPr>
          <a:lstStyle>
            <a:lvl1pPr>
              <a:defRPr sz="2000" b="1">
                <a:solidFill>
                  <a:schemeClr val="accent1"/>
                </a:solidFill>
              </a:defRPr>
            </a:lvl1pPr>
            <a:lvl2pPr>
              <a:defRPr sz="2200" b="0">
                <a:solidFill>
                  <a:schemeClr val="accent1"/>
                </a:solidFill>
              </a:defRPr>
            </a:lvl2pPr>
            <a:lvl3pPr>
              <a:defRPr sz="2200" b="0">
                <a:solidFill>
                  <a:schemeClr val="accent1"/>
                </a:solidFill>
              </a:defRPr>
            </a:lvl3pPr>
            <a:lvl4pPr>
              <a:defRPr sz="2200" b="0">
                <a:solidFill>
                  <a:schemeClr val="accent1"/>
                </a:solidFill>
              </a:defRPr>
            </a:lvl4pPr>
            <a:lvl5pPr>
              <a:defRPr sz="2200" b="0">
                <a:solidFill>
                  <a:schemeClr val="accent1"/>
                </a:solidFill>
              </a:defRPr>
            </a:lvl5pPr>
          </a:lstStyle>
          <a:p>
            <a:pPr lvl="0"/>
            <a:r>
              <a:rPr lang="en-US" smtClean="0"/>
              <a:t>Click to edit Master text styles</a:t>
            </a:r>
          </a:p>
        </p:txBody>
      </p:sp>
      <p:sp>
        <p:nvSpPr>
          <p:cNvPr id="16" name="Picture Placeholder 3"/>
          <p:cNvSpPr>
            <a:spLocks noGrp="1"/>
          </p:cNvSpPr>
          <p:nvPr>
            <p:ph type="pic" sz="quarter" idx="24"/>
          </p:nvPr>
        </p:nvSpPr>
        <p:spPr>
          <a:xfrm>
            <a:off x="782637" y="2258036"/>
            <a:ext cx="3364992" cy="3520440"/>
          </a:xfrm>
          <a:prstGeom prst="roundRect">
            <a:avLst>
              <a:gd name="adj" fmla="val 2644"/>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
        <p:nvSpPr>
          <p:cNvPr id="19" name="Picture Placeholder 3"/>
          <p:cNvSpPr>
            <a:spLocks noGrp="1"/>
          </p:cNvSpPr>
          <p:nvPr>
            <p:ph type="pic" sz="quarter" idx="34"/>
          </p:nvPr>
        </p:nvSpPr>
        <p:spPr>
          <a:xfrm>
            <a:off x="5038344" y="2258036"/>
            <a:ext cx="3364992" cy="3520440"/>
          </a:xfrm>
          <a:prstGeom prst="roundRect">
            <a:avLst>
              <a:gd name="adj" fmla="val 2644"/>
            </a:avLst>
          </a:prstGeom>
          <a:solidFill>
            <a:schemeClr val="tx1"/>
          </a:solidFill>
        </p:spPr>
        <p:txBody>
          <a:bodyPr rtlCol="0">
            <a:normAutofit/>
          </a:bodyPr>
          <a:lstStyle>
            <a:lvl1pPr>
              <a:defRPr sz="1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225911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with text">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63563" y="2252586"/>
            <a:ext cx="3886200" cy="3657600"/>
          </a:xfrm>
          <a:prstGeom prst="roundRect">
            <a:avLst>
              <a:gd name="adj" fmla="val 2345"/>
            </a:avLst>
          </a:prstGeom>
          <a:solidFill>
            <a:srgbClr val="F2F2F2"/>
          </a:solidFill>
          <a:ln>
            <a:solidFill>
              <a:srgbClr val="000000">
                <a:alpha val="0"/>
              </a:srgbClr>
            </a:solidFill>
          </a:ln>
        </p:spPr>
        <p:txBody>
          <a:bodyPr lIns="91440" tIns="512064"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pic>
        <p:nvPicPr>
          <p:cNvPr id="8"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5" y="517525"/>
            <a:ext cx="7998908" cy="914400"/>
          </a:xfrm>
        </p:spPr>
        <p:txBody>
          <a:bodyPr/>
          <a:lstStyle/>
          <a:p>
            <a:r>
              <a:rPr lang="en-US" smtClean="0"/>
              <a:t>Click to edit Master title style</a:t>
            </a:r>
            <a:endParaRPr lang="en-CA" dirty="0"/>
          </a:p>
        </p:txBody>
      </p:sp>
      <p:sp>
        <p:nvSpPr>
          <p:cNvPr id="5" name="Text Placeholder 4"/>
          <p:cNvSpPr>
            <a:spLocks noGrp="1"/>
          </p:cNvSpPr>
          <p:nvPr>
            <p:ph type="body" sz="quarter" idx="18"/>
          </p:nvPr>
        </p:nvSpPr>
        <p:spPr>
          <a:xfrm>
            <a:off x="563565" y="1810512"/>
            <a:ext cx="7998908" cy="323137"/>
          </a:xfrm>
        </p:spPr>
        <p:txBody>
          <a:bodyPr/>
          <a:lstStyle/>
          <a:p>
            <a:pPr lvl="0"/>
            <a:r>
              <a:rPr lang="en-US" smtClean="0"/>
              <a:t>Click to edit Master text styles</a:t>
            </a:r>
          </a:p>
        </p:txBody>
      </p:sp>
      <p:sp>
        <p:nvSpPr>
          <p:cNvPr id="9" name="Footer Placeholder 6"/>
          <p:cNvSpPr>
            <a:spLocks noGrp="1"/>
          </p:cNvSpPr>
          <p:nvPr>
            <p:ph type="ftr" sz="quarter" idx="21"/>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10" name="Slide Number Placeholder 7"/>
          <p:cNvSpPr>
            <a:spLocks noGrp="1"/>
          </p:cNvSpPr>
          <p:nvPr>
            <p:ph type="sldNum" sz="quarter" idx="22"/>
          </p:nvPr>
        </p:nvSpPr>
        <p:spPr/>
        <p:txBody>
          <a:bodyPr/>
          <a:lstStyle>
            <a:lvl1pPr>
              <a:defRPr/>
            </a:lvl1pPr>
          </a:lstStyle>
          <a:p>
            <a:pPr>
              <a:defRPr/>
            </a:pPr>
            <a:fld id="{C05DCC3B-A6BD-0B4F-957C-E65F365EB873}" type="slidenum">
              <a:rPr lang="en-US"/>
              <a:pPr>
                <a:defRPr/>
              </a:pPr>
              <a:t>‹#›</a:t>
            </a:fld>
            <a:endParaRPr lang="en-US" dirty="0"/>
          </a:p>
        </p:txBody>
      </p:sp>
      <p:sp>
        <p:nvSpPr>
          <p:cNvPr id="17" name="Text Placeholder 16"/>
          <p:cNvSpPr>
            <a:spLocks noGrp="1"/>
          </p:cNvSpPr>
          <p:nvPr>
            <p:ph type="body" sz="quarter" idx="19"/>
          </p:nvPr>
        </p:nvSpPr>
        <p:spPr>
          <a:xfrm>
            <a:off x="563057" y="2252587"/>
            <a:ext cx="3886200" cy="431750"/>
          </a:xfrm>
          <a:prstGeom prst="roundRect">
            <a:avLst>
              <a:gd name="adj" fmla="val 20570"/>
            </a:avLst>
          </a:prstGeom>
          <a:gradFill flip="none" rotWithShape="1">
            <a:gsLst>
              <a:gs pos="0">
                <a:schemeClr val="accent2"/>
              </a:gs>
              <a:gs pos="100000">
                <a:schemeClr val="accent1"/>
              </a:gs>
            </a:gsLst>
            <a:lin ang="5400000" scaled="0"/>
            <a:tileRect/>
          </a:gradFill>
          <a:ln>
            <a:solidFill>
              <a:srgbClr val="000000">
                <a:alpha val="0"/>
              </a:srgbClr>
            </a:solidFill>
          </a:ln>
        </p:spPr>
        <p:txBody>
          <a:bodyPr anchor="ctr">
            <a:norm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14" name="Content Placeholder 11"/>
          <p:cNvSpPr>
            <a:spLocks noGrp="1"/>
          </p:cNvSpPr>
          <p:nvPr>
            <p:ph sz="quarter" idx="23"/>
          </p:nvPr>
        </p:nvSpPr>
        <p:spPr>
          <a:xfrm>
            <a:off x="4676271" y="2252586"/>
            <a:ext cx="3886200" cy="3657600"/>
          </a:xfrm>
          <a:prstGeom prst="roundRect">
            <a:avLst>
              <a:gd name="adj" fmla="val 2345"/>
            </a:avLst>
          </a:prstGeom>
          <a:solidFill>
            <a:srgbClr val="F2F2F2"/>
          </a:solidFill>
          <a:ln>
            <a:solidFill>
              <a:srgbClr val="000000">
                <a:alpha val="0"/>
              </a:srgbClr>
            </a:solidFill>
          </a:ln>
        </p:spPr>
        <p:txBody>
          <a:bodyPr lIns="91440" tIns="512064"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6"/>
          <p:cNvSpPr>
            <a:spLocks noGrp="1"/>
          </p:cNvSpPr>
          <p:nvPr>
            <p:ph type="body" sz="quarter" idx="24"/>
          </p:nvPr>
        </p:nvSpPr>
        <p:spPr>
          <a:xfrm>
            <a:off x="4676271" y="2252587"/>
            <a:ext cx="3886200" cy="431750"/>
          </a:xfrm>
          <a:prstGeom prst="roundRect">
            <a:avLst>
              <a:gd name="adj" fmla="val 20570"/>
            </a:avLst>
          </a:prstGeom>
          <a:gradFill flip="none" rotWithShape="1">
            <a:gsLst>
              <a:gs pos="0">
                <a:schemeClr val="accent6"/>
              </a:gs>
              <a:gs pos="100000">
                <a:schemeClr val="accent5"/>
              </a:gs>
            </a:gsLst>
            <a:lin ang="5400000" scaled="0"/>
            <a:tileRect/>
          </a:gradFill>
          <a:ln>
            <a:solidFill>
              <a:srgbClr val="000000">
                <a:alpha val="0"/>
              </a:srgbClr>
            </a:solidFill>
          </a:ln>
        </p:spPr>
        <p:txBody>
          <a:bodyPr anchor="ctr">
            <a:normAutofit/>
          </a:bodyPr>
          <a:lstStyle>
            <a:lvl1pPr marL="0" indent="0" algn="ctr">
              <a:spcAft>
                <a:spcPts val="0"/>
              </a:spcAft>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6830460"/>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with images">
    <p:spTree>
      <p:nvGrpSpPr>
        <p:cNvPr id="1" name=""/>
        <p:cNvGrpSpPr/>
        <p:nvPr/>
      </p:nvGrpSpPr>
      <p:grpSpPr>
        <a:xfrm>
          <a:off x="0" y="0"/>
          <a:ext cx="0" cy="0"/>
          <a:chOff x="0" y="0"/>
          <a:chExt cx="0" cy="0"/>
        </a:xfrm>
      </p:grpSpPr>
      <p:sp>
        <p:nvSpPr>
          <p:cNvPr id="32" name="Rounded Rectangle 31"/>
          <p:cNvSpPr/>
          <p:nvPr userDrawn="1"/>
        </p:nvSpPr>
        <p:spPr>
          <a:xfrm>
            <a:off x="563057" y="2252586"/>
            <a:ext cx="3886200" cy="3657600"/>
          </a:xfrm>
          <a:prstGeom prst="roundRect">
            <a:avLst>
              <a:gd name="adj" fmla="val 24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25" name="Title 3"/>
          <p:cNvSpPr>
            <a:spLocks noGrp="1"/>
          </p:cNvSpPr>
          <p:nvPr>
            <p:ph type="title"/>
          </p:nvPr>
        </p:nvSpPr>
        <p:spPr>
          <a:xfrm>
            <a:off x="563565" y="517525"/>
            <a:ext cx="7998908" cy="914400"/>
          </a:xfrm>
        </p:spPr>
        <p:txBody>
          <a:bodyPr/>
          <a:lstStyle/>
          <a:p>
            <a:r>
              <a:rPr lang="en-US" smtClean="0"/>
              <a:t>Click to edit Master title style</a:t>
            </a:r>
            <a:endParaRPr lang="en-CA" dirty="0"/>
          </a:p>
        </p:txBody>
      </p:sp>
      <p:sp>
        <p:nvSpPr>
          <p:cNvPr id="26" name="Text Placeholder 4"/>
          <p:cNvSpPr>
            <a:spLocks noGrp="1"/>
          </p:cNvSpPr>
          <p:nvPr>
            <p:ph type="body" sz="quarter" idx="18"/>
          </p:nvPr>
        </p:nvSpPr>
        <p:spPr>
          <a:xfrm>
            <a:off x="563565" y="1810512"/>
            <a:ext cx="7998908" cy="323137"/>
          </a:xfrm>
        </p:spPr>
        <p:txBody>
          <a:bodyPr/>
          <a:lstStyle/>
          <a:p>
            <a:pPr lvl="0"/>
            <a:r>
              <a:rPr lang="en-US" smtClean="0"/>
              <a:t>Click to edit Master text styles</a:t>
            </a:r>
          </a:p>
        </p:txBody>
      </p:sp>
      <p:sp>
        <p:nvSpPr>
          <p:cNvPr id="27" name="Text Placeholder 16"/>
          <p:cNvSpPr>
            <a:spLocks noGrp="1"/>
          </p:cNvSpPr>
          <p:nvPr>
            <p:ph type="body" sz="quarter" idx="19"/>
          </p:nvPr>
        </p:nvSpPr>
        <p:spPr>
          <a:xfrm>
            <a:off x="563057" y="2252587"/>
            <a:ext cx="3886200" cy="431750"/>
          </a:xfrm>
          <a:prstGeom prst="roundRect">
            <a:avLst>
              <a:gd name="adj" fmla="val 20570"/>
            </a:avLst>
          </a:prstGeom>
          <a:gradFill flip="none" rotWithShape="1">
            <a:gsLst>
              <a:gs pos="0">
                <a:schemeClr val="accent2"/>
              </a:gs>
              <a:gs pos="100000">
                <a:schemeClr val="accent1"/>
              </a:gs>
            </a:gsLst>
            <a:lin ang="5400000" scaled="0"/>
            <a:tileRect/>
          </a:gradFill>
          <a:ln>
            <a:solidFill>
              <a:srgbClr val="000000">
                <a:alpha val="0"/>
              </a:srgbClr>
            </a:solidFill>
          </a:ln>
        </p:spPr>
        <p:txBody>
          <a:bodyPr anchor="ctr">
            <a:normAutofit/>
          </a:bodyPr>
          <a:lstStyle>
            <a:lvl1pPr marL="0" indent="0" algn="ctr">
              <a:spcAft>
                <a:spcPts val="0"/>
              </a:spcAft>
              <a:defRPr sz="1400">
                <a:solidFill>
                  <a:schemeClr val="bg1"/>
                </a:solidFill>
              </a:defRPr>
            </a:lvl1pPr>
          </a:lstStyle>
          <a:p>
            <a:pPr lvl="0"/>
            <a:r>
              <a:rPr lang="en-US" smtClean="0"/>
              <a:t>Click to edit Master text styles</a:t>
            </a:r>
          </a:p>
        </p:txBody>
      </p:sp>
      <p:pic>
        <p:nvPicPr>
          <p:cNvPr id="19"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6"/>
          <p:cNvSpPr>
            <a:spLocks noGrp="1"/>
          </p:cNvSpPr>
          <p:nvPr>
            <p:ph type="ftr" sz="quarter" idx="41"/>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3" name="Slide Number Placeholder 7"/>
          <p:cNvSpPr>
            <a:spLocks noGrp="1"/>
          </p:cNvSpPr>
          <p:nvPr>
            <p:ph type="sldNum" sz="quarter" idx="42"/>
          </p:nvPr>
        </p:nvSpPr>
        <p:spPr/>
        <p:txBody>
          <a:bodyPr/>
          <a:lstStyle>
            <a:lvl1pPr>
              <a:defRPr/>
            </a:lvl1pPr>
          </a:lstStyle>
          <a:p>
            <a:pPr>
              <a:defRPr/>
            </a:pPr>
            <a:fld id="{DD58846F-ACA7-1248-95D4-6C1EC0D8E21A}" type="slidenum">
              <a:rPr lang="en-US"/>
              <a:pPr>
                <a:defRPr/>
              </a:pPr>
              <a:t>‹#›</a:t>
            </a:fld>
            <a:endParaRPr lang="en-US" dirty="0"/>
          </a:p>
        </p:txBody>
      </p:sp>
      <p:sp>
        <p:nvSpPr>
          <p:cNvPr id="29" name="Picture Placeholder 13"/>
          <p:cNvSpPr>
            <a:spLocks noGrp="1"/>
          </p:cNvSpPr>
          <p:nvPr>
            <p:ph type="pic" sz="quarter" idx="33"/>
          </p:nvPr>
        </p:nvSpPr>
        <p:spPr>
          <a:xfrm>
            <a:off x="666532" y="2790486"/>
            <a:ext cx="1773936" cy="1444752"/>
          </a:xfrm>
          <a:prstGeom prst="roundRect">
            <a:avLst>
              <a:gd name="adj" fmla="val 6291"/>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35" name="Picture Placeholder 13"/>
          <p:cNvSpPr>
            <a:spLocks noGrp="1"/>
          </p:cNvSpPr>
          <p:nvPr>
            <p:ph type="pic" sz="quarter" idx="43"/>
          </p:nvPr>
        </p:nvSpPr>
        <p:spPr>
          <a:xfrm>
            <a:off x="2572355" y="2790486"/>
            <a:ext cx="1773936" cy="1444752"/>
          </a:xfrm>
          <a:prstGeom prst="roundRect">
            <a:avLst>
              <a:gd name="adj" fmla="val 6291"/>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36" name="Picture Placeholder 13"/>
          <p:cNvSpPr>
            <a:spLocks noGrp="1"/>
          </p:cNvSpPr>
          <p:nvPr>
            <p:ph type="pic" sz="quarter" idx="44"/>
          </p:nvPr>
        </p:nvSpPr>
        <p:spPr>
          <a:xfrm>
            <a:off x="666532" y="4361688"/>
            <a:ext cx="1773936" cy="1444752"/>
          </a:xfrm>
          <a:prstGeom prst="roundRect">
            <a:avLst>
              <a:gd name="adj" fmla="val 6291"/>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37" name="Picture Placeholder 13"/>
          <p:cNvSpPr>
            <a:spLocks noGrp="1"/>
          </p:cNvSpPr>
          <p:nvPr>
            <p:ph type="pic" sz="quarter" idx="45"/>
          </p:nvPr>
        </p:nvSpPr>
        <p:spPr>
          <a:xfrm>
            <a:off x="2572355" y="4361688"/>
            <a:ext cx="1773936" cy="1444752"/>
          </a:xfrm>
          <a:prstGeom prst="roundRect">
            <a:avLst>
              <a:gd name="adj" fmla="val 6291"/>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38" name="Rounded Rectangle 37"/>
          <p:cNvSpPr/>
          <p:nvPr userDrawn="1"/>
        </p:nvSpPr>
        <p:spPr>
          <a:xfrm>
            <a:off x="4687958" y="2252586"/>
            <a:ext cx="3886200" cy="3657600"/>
          </a:xfrm>
          <a:prstGeom prst="roundRect">
            <a:avLst>
              <a:gd name="adj" fmla="val 24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1" name="Text Placeholder 16"/>
          <p:cNvSpPr>
            <a:spLocks noGrp="1"/>
          </p:cNvSpPr>
          <p:nvPr>
            <p:ph type="body" sz="quarter" idx="46"/>
          </p:nvPr>
        </p:nvSpPr>
        <p:spPr>
          <a:xfrm>
            <a:off x="4687958" y="2252587"/>
            <a:ext cx="3886200" cy="431750"/>
          </a:xfrm>
          <a:prstGeom prst="roundRect">
            <a:avLst>
              <a:gd name="adj" fmla="val 20570"/>
            </a:avLst>
          </a:prstGeom>
          <a:gradFill flip="none" rotWithShape="1">
            <a:gsLst>
              <a:gs pos="0">
                <a:schemeClr val="accent6"/>
              </a:gs>
              <a:gs pos="100000">
                <a:schemeClr val="accent5"/>
              </a:gs>
            </a:gsLst>
            <a:lin ang="5400000" scaled="0"/>
            <a:tileRect/>
          </a:gradFill>
          <a:ln>
            <a:solidFill>
              <a:srgbClr val="000000">
                <a:alpha val="0"/>
              </a:srgbClr>
            </a:solidFill>
          </a:ln>
        </p:spPr>
        <p:txBody>
          <a:bodyPr anchor="ctr">
            <a:norm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47" name="Picture Placeholder 13"/>
          <p:cNvSpPr>
            <a:spLocks noGrp="1"/>
          </p:cNvSpPr>
          <p:nvPr>
            <p:ph type="pic" sz="quarter" idx="47"/>
          </p:nvPr>
        </p:nvSpPr>
        <p:spPr>
          <a:xfrm>
            <a:off x="4791433" y="2790486"/>
            <a:ext cx="1773936" cy="1444752"/>
          </a:xfrm>
          <a:prstGeom prst="roundRect">
            <a:avLst>
              <a:gd name="adj" fmla="val 6291"/>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48" name="Picture Placeholder 13"/>
          <p:cNvSpPr>
            <a:spLocks noGrp="1"/>
          </p:cNvSpPr>
          <p:nvPr>
            <p:ph type="pic" sz="quarter" idx="48"/>
          </p:nvPr>
        </p:nvSpPr>
        <p:spPr>
          <a:xfrm>
            <a:off x="6697256" y="2790486"/>
            <a:ext cx="1773936" cy="1444752"/>
          </a:xfrm>
          <a:prstGeom prst="roundRect">
            <a:avLst>
              <a:gd name="adj" fmla="val 6291"/>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49" name="Picture Placeholder 13"/>
          <p:cNvSpPr>
            <a:spLocks noGrp="1"/>
          </p:cNvSpPr>
          <p:nvPr>
            <p:ph type="pic" sz="quarter" idx="49"/>
          </p:nvPr>
        </p:nvSpPr>
        <p:spPr>
          <a:xfrm>
            <a:off x="4791433" y="4361688"/>
            <a:ext cx="1773936" cy="1444752"/>
          </a:xfrm>
          <a:prstGeom prst="roundRect">
            <a:avLst>
              <a:gd name="adj" fmla="val 6291"/>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50" name="Picture Placeholder 13"/>
          <p:cNvSpPr>
            <a:spLocks noGrp="1"/>
          </p:cNvSpPr>
          <p:nvPr>
            <p:ph type="pic" sz="quarter" idx="50"/>
          </p:nvPr>
        </p:nvSpPr>
        <p:spPr>
          <a:xfrm>
            <a:off x="6697256" y="4361688"/>
            <a:ext cx="1773936" cy="1444752"/>
          </a:xfrm>
          <a:prstGeom prst="roundRect">
            <a:avLst>
              <a:gd name="adj" fmla="val 6291"/>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078600945"/>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s with text: Option 1">
    <p:spTree>
      <p:nvGrpSpPr>
        <p:cNvPr id="1" name=""/>
        <p:cNvGrpSpPr/>
        <p:nvPr/>
      </p:nvGrpSpPr>
      <p:grpSpPr>
        <a:xfrm>
          <a:off x="0" y="0"/>
          <a:ext cx="0" cy="0"/>
          <a:chOff x="0" y="0"/>
          <a:chExt cx="0" cy="0"/>
        </a:xfrm>
      </p:grpSpPr>
      <p:sp>
        <p:nvSpPr>
          <p:cNvPr id="26" name="Rounded Rectangle 25"/>
          <p:cNvSpPr/>
          <p:nvPr userDrawn="1"/>
        </p:nvSpPr>
        <p:spPr>
          <a:xfrm>
            <a:off x="3289696" y="1810512"/>
            <a:ext cx="2514600" cy="4114800"/>
          </a:xfrm>
          <a:prstGeom prst="roundRect">
            <a:avLst>
              <a:gd name="adj" fmla="val 4521"/>
            </a:avLst>
          </a:prstGeom>
          <a:gradFill flip="none" rotWithShape="1">
            <a:gsLst>
              <a:gs pos="0">
                <a:schemeClr val="accent6"/>
              </a:gs>
              <a:gs pos="100000">
                <a:schemeClr val="accent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22" name="Rounded Rectangle 21"/>
          <p:cNvSpPr/>
          <p:nvPr userDrawn="1"/>
        </p:nvSpPr>
        <p:spPr>
          <a:xfrm>
            <a:off x="563563" y="1810512"/>
            <a:ext cx="2514600" cy="4114800"/>
          </a:xfrm>
          <a:prstGeom prst="roundRect">
            <a:avLst>
              <a:gd name="adj" fmla="val 4521"/>
            </a:avLst>
          </a:prstGeom>
          <a:gradFill flip="none" rotWithShape="1">
            <a:gsLst>
              <a:gs pos="0">
                <a:schemeClr val="accent2"/>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12"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63563" y="521208"/>
            <a:ext cx="8001000" cy="914400"/>
          </a:xfrm>
        </p:spPr>
        <p:txBody>
          <a:bodyPr/>
          <a:lstStyle/>
          <a:p>
            <a:r>
              <a:rPr lang="en-US" smtClean="0"/>
              <a:t>Click to edit Master title style</a:t>
            </a:r>
            <a:endParaRPr lang="en-CA" dirty="0"/>
          </a:p>
        </p:txBody>
      </p:sp>
      <p:sp>
        <p:nvSpPr>
          <p:cNvPr id="4" name="Text Placeholder 3"/>
          <p:cNvSpPr>
            <a:spLocks noGrp="1"/>
          </p:cNvSpPr>
          <p:nvPr>
            <p:ph type="body" sz="quarter" idx="12"/>
          </p:nvPr>
        </p:nvSpPr>
        <p:spPr>
          <a:xfrm>
            <a:off x="685800" y="1988149"/>
            <a:ext cx="2286000" cy="802777"/>
          </a:xfrm>
        </p:spPr>
        <p:txBody>
          <a:bodyPr>
            <a:noAutofit/>
          </a:bodyPr>
          <a:lstStyle>
            <a:lvl1pPr marL="0" indent="0" algn="l">
              <a:lnSpc>
                <a:spcPct val="85000"/>
              </a:lnSpc>
              <a:spcAft>
                <a:spcPts val="0"/>
              </a:spcAft>
              <a:defRPr sz="2400" b="0" i="0" baseline="0">
                <a:solidFill>
                  <a:schemeClr val="bg1"/>
                </a:solidFill>
              </a:defRPr>
            </a:lvl1pPr>
          </a:lstStyle>
          <a:p>
            <a:pPr lvl="0"/>
            <a:r>
              <a:rPr lang="en-US" smtClean="0"/>
              <a:t>Click to edit Master text styles</a:t>
            </a:r>
          </a:p>
        </p:txBody>
      </p:sp>
      <p:sp>
        <p:nvSpPr>
          <p:cNvPr id="17" name="Text Placeholder 3"/>
          <p:cNvSpPr>
            <a:spLocks noGrp="1"/>
          </p:cNvSpPr>
          <p:nvPr>
            <p:ph type="body" sz="quarter" idx="15"/>
          </p:nvPr>
        </p:nvSpPr>
        <p:spPr>
          <a:xfrm>
            <a:off x="685800" y="2837562"/>
            <a:ext cx="2286000" cy="2927922"/>
          </a:xfrm>
        </p:spPr>
        <p:txBody>
          <a:bodyPr>
            <a:noAutofit/>
          </a:bodyPr>
          <a:lstStyle>
            <a:lvl1pPr marL="0" indent="0" algn="l">
              <a:spcAft>
                <a:spcPts val="1200"/>
              </a:spcAft>
              <a:defRPr sz="1600" b="0" i="0" baseline="0">
                <a:solidFill>
                  <a:schemeClr val="bg1"/>
                </a:solidFill>
              </a:defRPr>
            </a:lvl1pPr>
          </a:lstStyle>
          <a:p>
            <a:pPr lvl="0"/>
            <a:r>
              <a:rPr lang="en-US" smtClean="0"/>
              <a:t>Click to edit Master text styles</a:t>
            </a:r>
          </a:p>
        </p:txBody>
      </p:sp>
      <p:sp>
        <p:nvSpPr>
          <p:cNvPr id="13" name="Footer Placeholder 5"/>
          <p:cNvSpPr>
            <a:spLocks noGrp="1"/>
          </p:cNvSpPr>
          <p:nvPr>
            <p:ph type="ftr" sz="quarter" idx="18"/>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14" name="Slide Number Placeholder 7"/>
          <p:cNvSpPr>
            <a:spLocks noGrp="1"/>
          </p:cNvSpPr>
          <p:nvPr>
            <p:ph type="sldNum" sz="quarter" idx="19"/>
          </p:nvPr>
        </p:nvSpPr>
        <p:spPr/>
        <p:txBody>
          <a:bodyPr/>
          <a:lstStyle>
            <a:lvl1pPr>
              <a:defRPr/>
            </a:lvl1pPr>
          </a:lstStyle>
          <a:p>
            <a:pPr>
              <a:defRPr/>
            </a:pPr>
            <a:fld id="{BD76ED39-95DD-BE4D-9E34-80C3584AAF8A}" type="slidenum">
              <a:rPr lang="en-US"/>
              <a:pPr>
                <a:defRPr/>
              </a:pPr>
              <a:t>‹#›</a:t>
            </a:fld>
            <a:endParaRPr lang="en-US" dirty="0"/>
          </a:p>
        </p:txBody>
      </p:sp>
      <p:sp>
        <p:nvSpPr>
          <p:cNvPr id="23" name="Rounded Rectangle 22"/>
          <p:cNvSpPr/>
          <p:nvPr userDrawn="1"/>
        </p:nvSpPr>
        <p:spPr>
          <a:xfrm>
            <a:off x="6049963" y="1810512"/>
            <a:ext cx="2514600" cy="4114800"/>
          </a:xfrm>
          <a:prstGeom prst="roundRect">
            <a:avLst>
              <a:gd name="adj" fmla="val 4521"/>
            </a:avLst>
          </a:prstGeom>
          <a:gradFill flip="none" rotWithShape="1">
            <a:gsLst>
              <a:gs pos="0">
                <a:schemeClr val="accent4"/>
              </a:gs>
              <a:gs pos="100000">
                <a:schemeClr val="accent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24" name="Text Placeholder 3"/>
          <p:cNvSpPr>
            <a:spLocks noGrp="1"/>
          </p:cNvSpPr>
          <p:nvPr>
            <p:ph type="body" sz="quarter" idx="20"/>
          </p:nvPr>
        </p:nvSpPr>
        <p:spPr>
          <a:xfrm>
            <a:off x="6172200" y="1988149"/>
            <a:ext cx="2286000" cy="802777"/>
          </a:xfrm>
        </p:spPr>
        <p:txBody>
          <a:bodyPr>
            <a:noAutofit/>
          </a:bodyPr>
          <a:lstStyle>
            <a:lvl1pPr marL="0" indent="0" algn="l">
              <a:lnSpc>
                <a:spcPct val="85000"/>
              </a:lnSpc>
              <a:spcAft>
                <a:spcPts val="0"/>
              </a:spcAft>
              <a:defRPr sz="2400" b="0" i="0" baseline="0">
                <a:solidFill>
                  <a:schemeClr val="bg1"/>
                </a:solidFill>
              </a:defRPr>
            </a:lvl1pPr>
          </a:lstStyle>
          <a:p>
            <a:pPr lvl="0"/>
            <a:r>
              <a:rPr lang="en-US" smtClean="0"/>
              <a:t>Click to edit Master text styles</a:t>
            </a:r>
          </a:p>
        </p:txBody>
      </p:sp>
      <p:sp>
        <p:nvSpPr>
          <p:cNvPr id="25" name="Text Placeholder 3"/>
          <p:cNvSpPr>
            <a:spLocks noGrp="1"/>
          </p:cNvSpPr>
          <p:nvPr>
            <p:ph type="body" sz="quarter" idx="21"/>
          </p:nvPr>
        </p:nvSpPr>
        <p:spPr>
          <a:xfrm>
            <a:off x="6172200" y="2837562"/>
            <a:ext cx="2286000" cy="2927922"/>
          </a:xfrm>
        </p:spPr>
        <p:txBody>
          <a:bodyPr>
            <a:noAutofit/>
          </a:bodyPr>
          <a:lstStyle>
            <a:lvl1pPr marL="0" indent="0" algn="l">
              <a:spcAft>
                <a:spcPts val="1200"/>
              </a:spcAft>
              <a:defRPr sz="1600" b="0" i="0" baseline="0">
                <a:solidFill>
                  <a:schemeClr val="bg1"/>
                </a:solidFill>
              </a:defRPr>
            </a:lvl1pPr>
          </a:lstStyle>
          <a:p>
            <a:pPr lvl="0"/>
            <a:r>
              <a:rPr lang="en-US" smtClean="0"/>
              <a:t>Click to edit Master text styles</a:t>
            </a:r>
          </a:p>
        </p:txBody>
      </p:sp>
      <p:sp>
        <p:nvSpPr>
          <p:cNvPr id="27" name="Text Placeholder 3"/>
          <p:cNvSpPr>
            <a:spLocks noGrp="1"/>
          </p:cNvSpPr>
          <p:nvPr>
            <p:ph type="body" sz="quarter" idx="22"/>
          </p:nvPr>
        </p:nvSpPr>
        <p:spPr>
          <a:xfrm>
            <a:off x="3411933" y="1988149"/>
            <a:ext cx="2286000" cy="802777"/>
          </a:xfrm>
        </p:spPr>
        <p:txBody>
          <a:bodyPr>
            <a:noAutofit/>
          </a:bodyPr>
          <a:lstStyle>
            <a:lvl1pPr marL="0" indent="0" algn="l">
              <a:lnSpc>
                <a:spcPct val="85000"/>
              </a:lnSpc>
              <a:spcAft>
                <a:spcPts val="0"/>
              </a:spcAft>
              <a:defRPr sz="2400" b="0" i="0" baseline="0">
                <a:solidFill>
                  <a:schemeClr val="bg1"/>
                </a:solidFill>
              </a:defRPr>
            </a:lvl1pPr>
          </a:lstStyle>
          <a:p>
            <a:pPr lvl="0"/>
            <a:r>
              <a:rPr lang="en-US" smtClean="0"/>
              <a:t>Click to edit Master text styles</a:t>
            </a:r>
          </a:p>
        </p:txBody>
      </p:sp>
      <p:sp>
        <p:nvSpPr>
          <p:cNvPr id="28" name="Text Placeholder 3"/>
          <p:cNvSpPr>
            <a:spLocks noGrp="1"/>
          </p:cNvSpPr>
          <p:nvPr>
            <p:ph type="body" sz="quarter" idx="23"/>
          </p:nvPr>
        </p:nvSpPr>
        <p:spPr>
          <a:xfrm>
            <a:off x="3411933" y="2837562"/>
            <a:ext cx="2286000" cy="2927922"/>
          </a:xfrm>
        </p:spPr>
        <p:txBody>
          <a:bodyPr>
            <a:noAutofit/>
          </a:bodyPr>
          <a:lstStyle>
            <a:lvl1pPr marL="0" indent="0" algn="l">
              <a:spcAft>
                <a:spcPts val="1200"/>
              </a:spcAft>
              <a:defRPr sz="1600" b="0" i="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101327589"/>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s with text: Option 2">
    <p:spTree>
      <p:nvGrpSpPr>
        <p:cNvPr id="1" name=""/>
        <p:cNvGrpSpPr/>
        <p:nvPr/>
      </p:nvGrpSpPr>
      <p:grpSpPr>
        <a:xfrm>
          <a:off x="0" y="0"/>
          <a:ext cx="0" cy="0"/>
          <a:chOff x="0" y="0"/>
          <a:chExt cx="0" cy="0"/>
        </a:xfrm>
      </p:grpSpPr>
      <p:sp>
        <p:nvSpPr>
          <p:cNvPr id="16" name="Content Placeholder 11"/>
          <p:cNvSpPr>
            <a:spLocks noGrp="1"/>
          </p:cNvSpPr>
          <p:nvPr>
            <p:ph sz="quarter" idx="31"/>
          </p:nvPr>
        </p:nvSpPr>
        <p:spPr>
          <a:xfrm>
            <a:off x="6062472" y="2252587"/>
            <a:ext cx="2514600" cy="3657600"/>
          </a:xfrm>
          <a:prstGeom prst="roundRect">
            <a:avLst>
              <a:gd name="adj" fmla="val 3481"/>
            </a:avLst>
          </a:prstGeom>
          <a:solidFill>
            <a:srgbClr val="F2F2F2"/>
          </a:solidFill>
          <a:ln>
            <a:solidFill>
              <a:srgbClr val="000000">
                <a:alpha val="0"/>
              </a:srgbClr>
            </a:solidFill>
          </a:ln>
        </p:spPr>
        <p:txBody>
          <a:bodyPr lIns="91440" tIns="512064"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25" name="Text Placeholder 16"/>
          <p:cNvSpPr>
            <a:spLocks noGrp="1"/>
          </p:cNvSpPr>
          <p:nvPr>
            <p:ph type="body" sz="quarter" idx="29"/>
          </p:nvPr>
        </p:nvSpPr>
        <p:spPr>
          <a:xfrm>
            <a:off x="6062472" y="2252587"/>
            <a:ext cx="2514600" cy="431750"/>
          </a:xfrm>
          <a:prstGeom prst="roundRect">
            <a:avLst>
              <a:gd name="adj" fmla="val 19835"/>
            </a:avLst>
          </a:prstGeom>
          <a:gradFill flip="none" rotWithShape="1">
            <a:gsLst>
              <a:gs pos="0">
                <a:schemeClr val="accent4"/>
              </a:gs>
              <a:gs pos="100000">
                <a:schemeClr val="accent3"/>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15" name="Content Placeholder 11"/>
          <p:cNvSpPr>
            <a:spLocks noGrp="1"/>
          </p:cNvSpPr>
          <p:nvPr>
            <p:ph sz="quarter" idx="30"/>
          </p:nvPr>
        </p:nvSpPr>
        <p:spPr>
          <a:xfrm>
            <a:off x="3310128" y="2252587"/>
            <a:ext cx="2514600" cy="3657600"/>
          </a:xfrm>
          <a:prstGeom prst="roundRect">
            <a:avLst>
              <a:gd name="adj" fmla="val 3481"/>
            </a:avLst>
          </a:prstGeom>
          <a:solidFill>
            <a:srgbClr val="F2F2F2"/>
          </a:solidFill>
          <a:ln>
            <a:solidFill>
              <a:srgbClr val="000000">
                <a:alpha val="0"/>
              </a:srgbClr>
            </a:solidFill>
          </a:ln>
        </p:spPr>
        <p:txBody>
          <a:bodyPr lIns="91440" tIns="512064"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4" name="Content Placeholder 11"/>
          <p:cNvSpPr>
            <a:spLocks noGrp="1"/>
          </p:cNvSpPr>
          <p:nvPr>
            <p:ph sz="quarter" idx="24"/>
          </p:nvPr>
        </p:nvSpPr>
        <p:spPr>
          <a:xfrm>
            <a:off x="563563" y="2252587"/>
            <a:ext cx="2514600" cy="3657600"/>
          </a:xfrm>
          <a:prstGeom prst="roundRect">
            <a:avLst>
              <a:gd name="adj" fmla="val 3481"/>
            </a:avLst>
          </a:prstGeom>
          <a:solidFill>
            <a:srgbClr val="F2F2F2"/>
          </a:solidFill>
          <a:ln>
            <a:solidFill>
              <a:srgbClr val="000000">
                <a:alpha val="0"/>
              </a:srgbClr>
            </a:solidFill>
          </a:ln>
        </p:spPr>
        <p:txBody>
          <a:bodyPr lIns="91440" tIns="512064"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6"/>
          <p:cNvSpPr>
            <a:spLocks noGrp="1"/>
          </p:cNvSpPr>
          <p:nvPr>
            <p:ph type="body" sz="quarter" idx="25"/>
          </p:nvPr>
        </p:nvSpPr>
        <p:spPr>
          <a:xfrm>
            <a:off x="563057" y="2252587"/>
            <a:ext cx="2514600" cy="431750"/>
          </a:xfrm>
          <a:prstGeom prst="roundRect">
            <a:avLst>
              <a:gd name="adj" fmla="val 19835"/>
            </a:avLst>
          </a:prstGeom>
          <a:gradFill flip="none" rotWithShape="1">
            <a:gsLst>
              <a:gs pos="0">
                <a:schemeClr val="accent2"/>
              </a:gs>
              <a:gs pos="100000">
                <a:schemeClr val="accent1"/>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pic>
        <p:nvPicPr>
          <p:cNvPr id="10"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3" y="517525"/>
            <a:ext cx="7998908" cy="914400"/>
          </a:xfrm>
        </p:spPr>
        <p:txBody>
          <a:bodyPr/>
          <a:lstStyle/>
          <a:p>
            <a:r>
              <a:rPr lang="en-US" smtClean="0"/>
              <a:t>Click to edit Master title style</a:t>
            </a:r>
            <a:endParaRPr lang="en-CA" dirty="0"/>
          </a:p>
        </p:txBody>
      </p:sp>
      <p:sp>
        <p:nvSpPr>
          <p:cNvPr id="5" name="Text Placeholder 4"/>
          <p:cNvSpPr>
            <a:spLocks noGrp="1"/>
          </p:cNvSpPr>
          <p:nvPr>
            <p:ph type="body" sz="quarter" idx="18"/>
          </p:nvPr>
        </p:nvSpPr>
        <p:spPr>
          <a:xfrm>
            <a:off x="563563" y="1810512"/>
            <a:ext cx="7998908" cy="323137"/>
          </a:xfrm>
        </p:spPr>
        <p:txBody>
          <a:bodyPr/>
          <a:lstStyle/>
          <a:p>
            <a:pPr lvl="0"/>
            <a:r>
              <a:rPr lang="en-US" smtClean="0"/>
              <a:t>Click to edit Master text styles</a:t>
            </a:r>
          </a:p>
        </p:txBody>
      </p:sp>
      <p:sp>
        <p:nvSpPr>
          <p:cNvPr id="11" name="Footer Placeholder 6"/>
          <p:cNvSpPr>
            <a:spLocks noGrp="1"/>
          </p:cNvSpPr>
          <p:nvPr>
            <p:ph type="ftr" sz="quarter" idx="22"/>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13" name="Slide Number Placeholder 7"/>
          <p:cNvSpPr>
            <a:spLocks noGrp="1"/>
          </p:cNvSpPr>
          <p:nvPr>
            <p:ph type="sldNum" sz="quarter" idx="23"/>
          </p:nvPr>
        </p:nvSpPr>
        <p:spPr/>
        <p:txBody>
          <a:bodyPr/>
          <a:lstStyle>
            <a:lvl1pPr>
              <a:defRPr/>
            </a:lvl1pPr>
          </a:lstStyle>
          <a:p>
            <a:pPr>
              <a:defRPr/>
            </a:pPr>
            <a:fld id="{79514813-EAA7-7F46-8573-B4CC6950AD53}" type="slidenum">
              <a:rPr lang="en-US"/>
              <a:pPr>
                <a:defRPr/>
              </a:pPr>
              <a:t>‹#›</a:t>
            </a:fld>
            <a:endParaRPr lang="en-US" dirty="0"/>
          </a:p>
        </p:txBody>
      </p:sp>
      <p:sp>
        <p:nvSpPr>
          <p:cNvPr id="23" name="Text Placeholder 16"/>
          <p:cNvSpPr>
            <a:spLocks noGrp="1"/>
          </p:cNvSpPr>
          <p:nvPr>
            <p:ph type="body" sz="quarter" idx="27"/>
          </p:nvPr>
        </p:nvSpPr>
        <p:spPr>
          <a:xfrm>
            <a:off x="3310128" y="2252587"/>
            <a:ext cx="2514600" cy="431750"/>
          </a:xfrm>
          <a:prstGeom prst="roundRect">
            <a:avLst>
              <a:gd name="adj" fmla="val 19835"/>
            </a:avLst>
          </a:prstGeom>
          <a:gradFill flip="none" rotWithShape="1">
            <a:gsLst>
              <a:gs pos="0">
                <a:schemeClr val="accent6"/>
              </a:gs>
              <a:gs pos="100000">
                <a:schemeClr val="accent5"/>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70747042"/>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s with text: Option 3">
    <p:spTree>
      <p:nvGrpSpPr>
        <p:cNvPr id="1" name=""/>
        <p:cNvGrpSpPr/>
        <p:nvPr/>
      </p:nvGrpSpPr>
      <p:grpSpPr>
        <a:xfrm>
          <a:off x="0" y="0"/>
          <a:ext cx="0" cy="0"/>
          <a:chOff x="0" y="0"/>
          <a:chExt cx="0" cy="0"/>
        </a:xfrm>
      </p:grpSpPr>
      <p:sp>
        <p:nvSpPr>
          <p:cNvPr id="35" name="Rounded Rectangle 34"/>
          <p:cNvSpPr/>
          <p:nvPr userDrawn="1"/>
        </p:nvSpPr>
        <p:spPr>
          <a:xfrm>
            <a:off x="6063436" y="1810512"/>
            <a:ext cx="2514600" cy="4114800"/>
          </a:xfrm>
          <a:prstGeom prst="roundRect">
            <a:avLst>
              <a:gd name="adj" fmla="val 4521"/>
            </a:avLst>
          </a:prstGeom>
          <a:gradFill flip="none" rotWithShape="1">
            <a:gsLst>
              <a:gs pos="0">
                <a:schemeClr val="accent4"/>
              </a:gs>
              <a:gs pos="100000">
                <a:schemeClr val="accent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31" name="Rounded Rectangle 30"/>
          <p:cNvSpPr/>
          <p:nvPr userDrawn="1"/>
        </p:nvSpPr>
        <p:spPr>
          <a:xfrm>
            <a:off x="3292882" y="1810512"/>
            <a:ext cx="2514600" cy="4114800"/>
          </a:xfrm>
          <a:prstGeom prst="roundRect">
            <a:avLst>
              <a:gd name="adj" fmla="val 4521"/>
            </a:avLst>
          </a:prstGeom>
          <a:gradFill flip="none" rotWithShape="1">
            <a:gsLst>
              <a:gs pos="0">
                <a:schemeClr val="accent6"/>
              </a:gs>
              <a:gs pos="100000">
                <a:schemeClr val="accent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22" name="Rounded Rectangle 21"/>
          <p:cNvSpPr/>
          <p:nvPr userDrawn="1"/>
        </p:nvSpPr>
        <p:spPr>
          <a:xfrm>
            <a:off x="563563" y="1810512"/>
            <a:ext cx="2514600" cy="4114800"/>
          </a:xfrm>
          <a:prstGeom prst="roundRect">
            <a:avLst>
              <a:gd name="adj" fmla="val 4521"/>
            </a:avLst>
          </a:prstGeom>
          <a:gradFill flip="none" rotWithShape="1">
            <a:gsLst>
              <a:gs pos="0">
                <a:schemeClr val="accent2"/>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10"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3" y="517525"/>
            <a:ext cx="7998908" cy="914400"/>
          </a:xfrm>
        </p:spPr>
        <p:txBody>
          <a:bodyPr/>
          <a:lstStyle/>
          <a:p>
            <a:r>
              <a:rPr lang="en-US" smtClean="0"/>
              <a:t>Click to edit Master title style</a:t>
            </a:r>
            <a:endParaRPr lang="en-CA" dirty="0"/>
          </a:p>
        </p:txBody>
      </p:sp>
      <p:sp>
        <p:nvSpPr>
          <p:cNvPr id="11" name="Footer Placeholder 6"/>
          <p:cNvSpPr>
            <a:spLocks noGrp="1"/>
          </p:cNvSpPr>
          <p:nvPr>
            <p:ph type="ftr" sz="quarter" idx="22"/>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13" name="Slide Number Placeholder 7"/>
          <p:cNvSpPr>
            <a:spLocks noGrp="1"/>
          </p:cNvSpPr>
          <p:nvPr>
            <p:ph type="sldNum" sz="quarter" idx="23"/>
          </p:nvPr>
        </p:nvSpPr>
        <p:spPr/>
        <p:txBody>
          <a:bodyPr/>
          <a:lstStyle>
            <a:lvl1pPr>
              <a:defRPr/>
            </a:lvl1pPr>
          </a:lstStyle>
          <a:p>
            <a:pPr>
              <a:defRPr/>
            </a:pPr>
            <a:fld id="{79514813-EAA7-7F46-8573-B4CC6950AD53}" type="slidenum">
              <a:rPr lang="en-US"/>
              <a:pPr>
                <a:defRPr/>
              </a:pPr>
              <a:t>‹#›</a:t>
            </a:fld>
            <a:endParaRPr lang="en-US" dirty="0"/>
          </a:p>
        </p:txBody>
      </p:sp>
      <p:sp>
        <p:nvSpPr>
          <p:cNvPr id="29" name="Content Placeholder 11"/>
          <p:cNvSpPr>
            <a:spLocks noGrp="1"/>
          </p:cNvSpPr>
          <p:nvPr>
            <p:ph sz="quarter" idx="29"/>
          </p:nvPr>
        </p:nvSpPr>
        <p:spPr>
          <a:xfrm>
            <a:off x="658368" y="3569674"/>
            <a:ext cx="2331720" cy="2258568"/>
          </a:xfrm>
          <a:prstGeom prst="roundRect">
            <a:avLst>
              <a:gd name="adj" fmla="val 5154"/>
            </a:avLst>
          </a:prstGeom>
          <a:solidFill>
            <a:srgbClr val="F2F2F2"/>
          </a:solidFill>
          <a:ln>
            <a:solidFill>
              <a:srgbClr val="000000">
                <a:alpha val="0"/>
              </a:srgbClr>
            </a:solidFill>
          </a:ln>
        </p:spPr>
        <p:txBody>
          <a:bodyPr lIns="91440" tIns="45720" rIns="91440">
            <a:noAutofit/>
          </a:bodyPr>
          <a:lstStyle>
            <a:lvl1pPr marL="164592" indent="-164592">
              <a:lnSpc>
                <a:spcPct val="100000"/>
              </a:lnSpc>
              <a:spcBef>
                <a:spcPts val="0"/>
              </a:spcBef>
              <a:spcAft>
                <a:spcPts val="600"/>
              </a:spcAft>
              <a:buFont typeface="Arial"/>
              <a:buChar char="•"/>
              <a:defRPr sz="1400" b="0">
                <a:solidFill>
                  <a:schemeClr val="bg2"/>
                </a:solidFill>
              </a:defRPr>
            </a:lvl1pPr>
            <a:lvl2pPr marL="347472" indent="-164592">
              <a:lnSpc>
                <a:spcPct val="100000"/>
              </a:lnSpc>
              <a:spcBef>
                <a:spcPts val="0"/>
              </a:spcBef>
              <a:spcAft>
                <a:spcPts val="600"/>
              </a:spcAft>
              <a:buSzPct val="80000"/>
              <a:buFont typeface="Lucida Grande"/>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32"/>
          </p:nvPr>
        </p:nvSpPr>
        <p:spPr>
          <a:xfrm>
            <a:off x="658368" y="1820178"/>
            <a:ext cx="2326514" cy="599787"/>
          </a:xfrm>
        </p:spPr>
        <p:txBody>
          <a:bodyPr tIns="18288" bIns="45720" anchor="ctr" anchorCtr="0"/>
          <a:lstStyle>
            <a:lvl1pPr>
              <a:lnSpc>
                <a:spcPts val="2000"/>
              </a:lnSpc>
              <a:spcAft>
                <a:spcPts val="0"/>
              </a:spcAft>
              <a:defRPr sz="2000" b="0" i="0">
                <a:solidFill>
                  <a:schemeClr val="bg1"/>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0" name="Text Placeholder 2"/>
          <p:cNvSpPr>
            <a:spLocks noGrp="1"/>
          </p:cNvSpPr>
          <p:nvPr>
            <p:ph type="body" sz="quarter" idx="33"/>
          </p:nvPr>
        </p:nvSpPr>
        <p:spPr>
          <a:xfrm>
            <a:off x="3387687" y="1820178"/>
            <a:ext cx="2326514" cy="599787"/>
          </a:xfrm>
        </p:spPr>
        <p:txBody>
          <a:bodyPr tIns="18288" bIns="45720" anchor="ctr" anchorCtr="0"/>
          <a:lstStyle>
            <a:lvl1pPr>
              <a:lnSpc>
                <a:spcPts val="2000"/>
              </a:lnSpc>
              <a:spcAft>
                <a:spcPts val="0"/>
              </a:spcAft>
              <a:defRPr sz="2000" b="0" i="0">
                <a:solidFill>
                  <a:schemeClr val="bg1"/>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1" name="Text Placeholder 2"/>
          <p:cNvSpPr>
            <a:spLocks noGrp="1"/>
          </p:cNvSpPr>
          <p:nvPr>
            <p:ph type="body" sz="quarter" idx="34"/>
          </p:nvPr>
        </p:nvSpPr>
        <p:spPr>
          <a:xfrm>
            <a:off x="6158241" y="1820178"/>
            <a:ext cx="2326514" cy="599787"/>
          </a:xfrm>
        </p:spPr>
        <p:txBody>
          <a:bodyPr tIns="18288" bIns="45720" anchor="ctr" anchorCtr="0"/>
          <a:lstStyle>
            <a:lvl1pPr>
              <a:lnSpc>
                <a:spcPts val="2000"/>
              </a:lnSpc>
              <a:spcAft>
                <a:spcPts val="0"/>
              </a:spcAft>
              <a:defRPr sz="2000" b="0" i="0">
                <a:solidFill>
                  <a:schemeClr val="bg1"/>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18" name="Content Placeholder 11"/>
          <p:cNvSpPr>
            <a:spLocks noGrp="1"/>
          </p:cNvSpPr>
          <p:nvPr>
            <p:ph sz="quarter" idx="38"/>
          </p:nvPr>
        </p:nvSpPr>
        <p:spPr>
          <a:xfrm>
            <a:off x="3387687" y="3569674"/>
            <a:ext cx="2331720" cy="2258568"/>
          </a:xfrm>
          <a:prstGeom prst="roundRect">
            <a:avLst>
              <a:gd name="adj" fmla="val 5154"/>
            </a:avLst>
          </a:prstGeom>
          <a:solidFill>
            <a:srgbClr val="F2F2F2"/>
          </a:solidFill>
          <a:ln>
            <a:solidFill>
              <a:srgbClr val="000000">
                <a:alpha val="0"/>
              </a:srgbClr>
            </a:solidFill>
          </a:ln>
        </p:spPr>
        <p:txBody>
          <a:bodyPr lIns="91440" tIns="45720" rIns="91440">
            <a:noAutofit/>
          </a:bodyPr>
          <a:lstStyle>
            <a:lvl1pPr marL="164592" indent="-164592">
              <a:lnSpc>
                <a:spcPct val="100000"/>
              </a:lnSpc>
              <a:spcBef>
                <a:spcPts val="0"/>
              </a:spcBef>
              <a:spcAft>
                <a:spcPts val="600"/>
              </a:spcAft>
              <a:buFont typeface="Arial"/>
              <a:buChar char="•"/>
              <a:defRPr sz="1400" b="0">
                <a:solidFill>
                  <a:schemeClr val="bg2"/>
                </a:solidFill>
              </a:defRPr>
            </a:lvl1pPr>
            <a:lvl2pPr marL="347472" indent="-164592">
              <a:lnSpc>
                <a:spcPct val="100000"/>
              </a:lnSpc>
              <a:spcBef>
                <a:spcPts val="0"/>
              </a:spcBef>
              <a:spcAft>
                <a:spcPts val="600"/>
              </a:spcAft>
              <a:buSzPct val="80000"/>
              <a:buFont typeface="Lucida Grande"/>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p:txBody>
      </p:sp>
      <p:sp>
        <p:nvSpPr>
          <p:cNvPr id="19" name="Content Placeholder 11"/>
          <p:cNvSpPr>
            <a:spLocks noGrp="1"/>
          </p:cNvSpPr>
          <p:nvPr>
            <p:ph sz="quarter" idx="39"/>
          </p:nvPr>
        </p:nvSpPr>
        <p:spPr>
          <a:xfrm>
            <a:off x="6158241" y="3569674"/>
            <a:ext cx="2331720" cy="2258568"/>
          </a:xfrm>
          <a:prstGeom prst="roundRect">
            <a:avLst>
              <a:gd name="adj" fmla="val 5154"/>
            </a:avLst>
          </a:prstGeom>
          <a:solidFill>
            <a:srgbClr val="F2F2F2"/>
          </a:solidFill>
          <a:ln>
            <a:solidFill>
              <a:srgbClr val="000000">
                <a:alpha val="0"/>
              </a:srgbClr>
            </a:solidFill>
          </a:ln>
        </p:spPr>
        <p:txBody>
          <a:bodyPr lIns="91440" tIns="45720" rIns="91440">
            <a:noAutofit/>
          </a:bodyPr>
          <a:lstStyle>
            <a:lvl1pPr marL="164592" indent="-164592">
              <a:lnSpc>
                <a:spcPct val="100000"/>
              </a:lnSpc>
              <a:spcBef>
                <a:spcPts val="0"/>
              </a:spcBef>
              <a:spcAft>
                <a:spcPts val="600"/>
              </a:spcAft>
              <a:buFont typeface="Arial"/>
              <a:buChar char="•"/>
              <a:defRPr sz="1400" b="0">
                <a:solidFill>
                  <a:schemeClr val="bg2"/>
                </a:solidFill>
              </a:defRPr>
            </a:lvl1pPr>
            <a:lvl2pPr marL="347472" indent="-164592">
              <a:lnSpc>
                <a:spcPct val="100000"/>
              </a:lnSpc>
              <a:spcBef>
                <a:spcPts val="0"/>
              </a:spcBef>
              <a:spcAft>
                <a:spcPts val="600"/>
              </a:spcAft>
              <a:buSzPct val="80000"/>
              <a:buFont typeface="Lucida Grande"/>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p:txBody>
      </p:sp>
      <p:sp>
        <p:nvSpPr>
          <p:cNvPr id="26" name="Content Placeholder 11"/>
          <p:cNvSpPr>
            <a:spLocks noGrp="1"/>
          </p:cNvSpPr>
          <p:nvPr>
            <p:ph sz="quarter" idx="40"/>
          </p:nvPr>
        </p:nvSpPr>
        <p:spPr>
          <a:xfrm>
            <a:off x="3387687" y="2418652"/>
            <a:ext cx="2331720" cy="1069848"/>
          </a:xfrm>
          <a:prstGeom prst="roundRect">
            <a:avLst>
              <a:gd name="adj" fmla="val 11089"/>
            </a:avLst>
          </a:prstGeom>
          <a:solidFill>
            <a:srgbClr val="F2F2F2"/>
          </a:solidFill>
          <a:ln>
            <a:solidFill>
              <a:srgbClr val="000000">
                <a:alpha val="0"/>
              </a:srgbClr>
            </a:solidFill>
          </a:ln>
        </p:spPr>
        <p:txBody>
          <a:bodyPr lIns="91440" tIns="0" rIns="91440" anchor="ctr" anchorCtr="0">
            <a:noAutofit/>
          </a:bodyPr>
          <a:lstStyle>
            <a:lvl1pPr>
              <a:lnSpc>
                <a:spcPct val="100000"/>
              </a:lnSpc>
              <a:spcBef>
                <a:spcPts val="0"/>
              </a:spcBef>
              <a:spcAft>
                <a:spcPts val="0"/>
              </a:spcAft>
              <a:defRPr sz="1400" b="0">
                <a:solidFill>
                  <a:schemeClr val="accent5"/>
                </a:solidFill>
              </a:defRPr>
            </a:lvl1pPr>
            <a:lvl2pPr marL="0" indent="0">
              <a:lnSpc>
                <a:spcPct val="100000"/>
              </a:lnSpc>
              <a:spcBef>
                <a:spcPts val="0"/>
              </a:spcBef>
              <a:spcAft>
                <a:spcPts val="0"/>
              </a:spcAft>
              <a:buFontTx/>
              <a:buNone/>
              <a:defRPr sz="1600" baseline="0">
                <a:solidFill>
                  <a:schemeClr val="accent1"/>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p:txBody>
      </p:sp>
      <p:sp>
        <p:nvSpPr>
          <p:cNvPr id="27" name="Content Placeholder 11"/>
          <p:cNvSpPr>
            <a:spLocks noGrp="1"/>
          </p:cNvSpPr>
          <p:nvPr>
            <p:ph sz="quarter" idx="41"/>
          </p:nvPr>
        </p:nvSpPr>
        <p:spPr>
          <a:xfrm>
            <a:off x="6158241" y="2418652"/>
            <a:ext cx="2331720" cy="1069848"/>
          </a:xfrm>
          <a:prstGeom prst="roundRect">
            <a:avLst>
              <a:gd name="adj" fmla="val 11089"/>
            </a:avLst>
          </a:prstGeom>
          <a:solidFill>
            <a:srgbClr val="F2F2F2"/>
          </a:solidFill>
          <a:ln>
            <a:solidFill>
              <a:srgbClr val="000000">
                <a:alpha val="0"/>
              </a:srgbClr>
            </a:solidFill>
          </a:ln>
        </p:spPr>
        <p:txBody>
          <a:bodyPr lIns="91440" tIns="0" rIns="91440" anchor="ctr" anchorCtr="0">
            <a:noAutofit/>
          </a:bodyPr>
          <a:lstStyle>
            <a:lvl1pPr>
              <a:lnSpc>
                <a:spcPct val="100000"/>
              </a:lnSpc>
              <a:spcBef>
                <a:spcPts val="0"/>
              </a:spcBef>
              <a:spcAft>
                <a:spcPts val="0"/>
              </a:spcAft>
              <a:defRPr sz="1400" b="0">
                <a:solidFill>
                  <a:schemeClr val="accent3"/>
                </a:solidFill>
              </a:defRPr>
            </a:lvl1pPr>
            <a:lvl2pPr marL="0" indent="0">
              <a:lnSpc>
                <a:spcPct val="100000"/>
              </a:lnSpc>
              <a:spcBef>
                <a:spcPts val="0"/>
              </a:spcBef>
              <a:spcAft>
                <a:spcPts val="0"/>
              </a:spcAft>
              <a:buFontTx/>
              <a:buNone/>
              <a:defRPr sz="1600" baseline="0">
                <a:solidFill>
                  <a:schemeClr val="accent1"/>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p:txBody>
      </p:sp>
      <p:sp>
        <p:nvSpPr>
          <p:cNvPr id="5" name="Text Placeholder 4"/>
          <p:cNvSpPr>
            <a:spLocks noGrp="1"/>
          </p:cNvSpPr>
          <p:nvPr>
            <p:ph type="body" sz="quarter" idx="42"/>
          </p:nvPr>
        </p:nvSpPr>
        <p:spPr>
          <a:xfrm>
            <a:off x="658368" y="2418652"/>
            <a:ext cx="2331720" cy="1069848"/>
          </a:xfrm>
          <a:prstGeom prst="roundRect">
            <a:avLst>
              <a:gd name="adj" fmla="val 10732"/>
            </a:avLst>
          </a:prstGeom>
          <a:solidFill>
            <a:srgbClr val="F2F2F2"/>
          </a:solidFill>
          <a:ln>
            <a:solidFill>
              <a:srgbClr val="F2F2F2">
                <a:alpha val="0"/>
              </a:srgbClr>
            </a:solidFill>
          </a:ln>
        </p:spPr>
        <p:txBody>
          <a:bodyPr lIns="91440" rIns="91440" anchor="ctr" anchorCtr="0"/>
          <a:lstStyle>
            <a:lvl1pPr marL="0" indent="0">
              <a:spcAft>
                <a:spcPts val="0"/>
              </a:spcAft>
              <a:defRPr sz="1400" b="0" i="0">
                <a:solidFill>
                  <a:schemeClr val="accent1"/>
                </a:solidFill>
              </a:defRPr>
            </a:lvl1pPr>
            <a:lvl2pPr marL="0" indent="0">
              <a:spcAft>
                <a:spcPts val="0"/>
              </a:spcAft>
              <a:defRPr sz="1400" b="0" i="0">
                <a:solidFill>
                  <a:schemeClr val="accent1"/>
                </a:solidFill>
              </a:defRPr>
            </a:lvl2pPr>
            <a:lvl3pPr marL="0" indent="0">
              <a:spcAft>
                <a:spcPts val="0"/>
              </a:spcAft>
              <a:defRPr sz="1400" b="0" i="0">
                <a:solidFill>
                  <a:schemeClr val="accent1"/>
                </a:solidFill>
              </a:defRPr>
            </a:lvl3pPr>
            <a:lvl4pPr marL="0" indent="0">
              <a:spcAft>
                <a:spcPts val="0"/>
              </a:spcAft>
              <a:defRPr sz="1400" b="0" i="0">
                <a:solidFill>
                  <a:schemeClr val="accent1"/>
                </a:solidFill>
              </a:defRPr>
            </a:lvl4pPr>
            <a:lvl5pPr marL="0" indent="0">
              <a:spcAft>
                <a:spcPts val="0"/>
              </a:spcAft>
              <a:defRPr sz="1400" b="0" i="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2886289866"/>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stage progression">
    <p:spTree>
      <p:nvGrpSpPr>
        <p:cNvPr id="1" name=""/>
        <p:cNvGrpSpPr/>
        <p:nvPr/>
      </p:nvGrpSpPr>
      <p:grpSpPr>
        <a:xfrm>
          <a:off x="0" y="0"/>
          <a:ext cx="0" cy="0"/>
          <a:chOff x="0" y="0"/>
          <a:chExt cx="0" cy="0"/>
        </a:xfrm>
      </p:grpSpPr>
      <p:sp>
        <p:nvSpPr>
          <p:cNvPr id="23" name="Rounded Rectangle 22"/>
          <p:cNvSpPr/>
          <p:nvPr userDrawn="1"/>
        </p:nvSpPr>
        <p:spPr>
          <a:xfrm>
            <a:off x="6089650" y="1691056"/>
            <a:ext cx="2670048" cy="4206240"/>
          </a:xfrm>
          <a:prstGeom prst="roundRect">
            <a:avLst>
              <a:gd name="adj" fmla="val 3288"/>
            </a:avLst>
          </a:prstGeom>
          <a:gradFill>
            <a:gsLst>
              <a:gs pos="0">
                <a:schemeClr val="accent4"/>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ounded Rectangle 23"/>
          <p:cNvSpPr/>
          <p:nvPr userDrawn="1"/>
        </p:nvSpPr>
        <p:spPr>
          <a:xfrm>
            <a:off x="357188" y="1691056"/>
            <a:ext cx="2670048" cy="4206240"/>
          </a:xfrm>
          <a:prstGeom prst="roundRect">
            <a:avLst>
              <a:gd name="adj" fmla="val 3288"/>
            </a:avLst>
          </a:prstGeom>
          <a:gradFill>
            <a:gsLst>
              <a:gs pos="0">
                <a:schemeClr val="accent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ounded Rectangle 24"/>
          <p:cNvSpPr/>
          <p:nvPr userDrawn="1"/>
        </p:nvSpPr>
        <p:spPr>
          <a:xfrm>
            <a:off x="3225051" y="1691056"/>
            <a:ext cx="2670048" cy="4206240"/>
          </a:xfrm>
          <a:prstGeom prst="roundRect">
            <a:avLst>
              <a:gd name="adj" fmla="val 3288"/>
            </a:avLst>
          </a:prstGeom>
          <a:gradFill>
            <a:gsLst>
              <a:gs pos="0">
                <a:schemeClr val="accent6"/>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Title 2"/>
          <p:cNvSpPr>
            <a:spLocks noGrp="1"/>
          </p:cNvSpPr>
          <p:nvPr>
            <p:ph type="title"/>
          </p:nvPr>
        </p:nvSpPr>
        <p:spPr>
          <a:xfrm>
            <a:off x="563563" y="521208"/>
            <a:ext cx="8001000" cy="914400"/>
          </a:xfrm>
        </p:spPr>
        <p:txBody>
          <a:bodyPr/>
          <a:lstStyle/>
          <a:p>
            <a:r>
              <a:rPr lang="en-US" smtClean="0"/>
              <a:t>Click to edit Master title style</a:t>
            </a:r>
            <a:endParaRPr lang="en-CA" dirty="0"/>
          </a:p>
        </p:txBody>
      </p:sp>
      <p:pic>
        <p:nvPicPr>
          <p:cNvPr id="12"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ATT_PPT_template_2013-3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2550" y="3309938"/>
            <a:ext cx="10191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ATT_PPT_template_2013-3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4813" y="3309938"/>
            <a:ext cx="10191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8"/>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1" name="Slide Number Placeholder 7"/>
          <p:cNvSpPr>
            <a:spLocks noGrp="1"/>
          </p:cNvSpPr>
          <p:nvPr>
            <p:ph type="sldNum" sz="quarter" idx="19"/>
          </p:nvPr>
        </p:nvSpPr>
        <p:spPr/>
        <p:txBody>
          <a:bodyPr/>
          <a:lstStyle>
            <a:lvl1pPr>
              <a:defRPr/>
            </a:lvl1pPr>
          </a:lstStyle>
          <a:p>
            <a:pPr>
              <a:defRPr/>
            </a:pPr>
            <a:fld id="{F002B58F-62D9-E248-B58C-D21C0AA8E96D}" type="slidenum">
              <a:rPr lang="en-US"/>
              <a:pPr>
                <a:defRPr/>
              </a:pPr>
              <a:t>‹#›</a:t>
            </a:fld>
            <a:endParaRPr lang="en-US" dirty="0"/>
          </a:p>
        </p:txBody>
      </p:sp>
      <p:sp>
        <p:nvSpPr>
          <p:cNvPr id="27" name="Text Placeholder 3"/>
          <p:cNvSpPr>
            <a:spLocks noGrp="1"/>
          </p:cNvSpPr>
          <p:nvPr>
            <p:ph type="body" sz="quarter" idx="12"/>
          </p:nvPr>
        </p:nvSpPr>
        <p:spPr>
          <a:xfrm>
            <a:off x="715708" y="1988149"/>
            <a:ext cx="1920240" cy="802777"/>
          </a:xfrm>
        </p:spPr>
        <p:txBody>
          <a:bodyPr>
            <a:noAutofit/>
          </a:bodyPr>
          <a:lstStyle>
            <a:lvl1pPr marL="0" indent="0" algn="l">
              <a:lnSpc>
                <a:spcPct val="85000"/>
              </a:lnSpc>
              <a:spcAft>
                <a:spcPts val="0"/>
              </a:spcAft>
              <a:defRPr sz="2400" b="0" i="0" baseline="0">
                <a:solidFill>
                  <a:schemeClr val="bg1"/>
                </a:solidFill>
              </a:defRPr>
            </a:lvl1pPr>
          </a:lstStyle>
          <a:p>
            <a:pPr lvl="0"/>
            <a:r>
              <a:rPr lang="en-US" smtClean="0"/>
              <a:t>Click to edit Master text styles</a:t>
            </a:r>
          </a:p>
        </p:txBody>
      </p:sp>
      <p:sp>
        <p:nvSpPr>
          <p:cNvPr id="28" name="Text Placeholder 3"/>
          <p:cNvSpPr>
            <a:spLocks noGrp="1"/>
          </p:cNvSpPr>
          <p:nvPr>
            <p:ph type="body" sz="quarter" idx="13"/>
          </p:nvPr>
        </p:nvSpPr>
        <p:spPr>
          <a:xfrm>
            <a:off x="3585124" y="1979695"/>
            <a:ext cx="1920240" cy="802777"/>
          </a:xfrm>
        </p:spPr>
        <p:txBody>
          <a:bodyPr>
            <a:noAutofit/>
          </a:bodyPr>
          <a:lstStyle>
            <a:lvl1pPr marL="0" indent="0" algn="l">
              <a:lnSpc>
                <a:spcPct val="85000"/>
              </a:lnSpc>
              <a:spcAft>
                <a:spcPts val="0"/>
              </a:spcAft>
              <a:defRPr sz="2400" b="0" i="0">
                <a:solidFill>
                  <a:schemeClr val="bg1"/>
                </a:solidFill>
              </a:defRPr>
            </a:lvl1pPr>
          </a:lstStyle>
          <a:p>
            <a:pPr lvl="0"/>
            <a:r>
              <a:rPr lang="en-US" smtClean="0"/>
              <a:t>Click to edit Master text styles</a:t>
            </a:r>
          </a:p>
        </p:txBody>
      </p:sp>
      <p:sp>
        <p:nvSpPr>
          <p:cNvPr id="29" name="Text Placeholder 3"/>
          <p:cNvSpPr>
            <a:spLocks noGrp="1"/>
          </p:cNvSpPr>
          <p:nvPr>
            <p:ph type="body" sz="quarter" idx="14"/>
          </p:nvPr>
        </p:nvSpPr>
        <p:spPr>
          <a:xfrm>
            <a:off x="6432475" y="1979695"/>
            <a:ext cx="1920240" cy="802777"/>
          </a:xfrm>
        </p:spPr>
        <p:txBody>
          <a:bodyPr>
            <a:noAutofit/>
          </a:bodyPr>
          <a:lstStyle>
            <a:lvl1pPr marL="0" indent="0" algn="l">
              <a:lnSpc>
                <a:spcPct val="85000"/>
              </a:lnSpc>
              <a:spcAft>
                <a:spcPts val="0"/>
              </a:spcAft>
              <a:defRPr sz="2400" b="0" i="0">
                <a:solidFill>
                  <a:schemeClr val="bg1"/>
                </a:solidFill>
              </a:defRPr>
            </a:lvl1pPr>
          </a:lstStyle>
          <a:p>
            <a:pPr lvl="0"/>
            <a:r>
              <a:rPr lang="en-US" smtClean="0"/>
              <a:t>Click to edit Master text styles</a:t>
            </a:r>
          </a:p>
        </p:txBody>
      </p:sp>
      <p:sp>
        <p:nvSpPr>
          <p:cNvPr id="30" name="Text Placeholder 3"/>
          <p:cNvSpPr>
            <a:spLocks noGrp="1"/>
          </p:cNvSpPr>
          <p:nvPr>
            <p:ph type="body" sz="quarter" idx="15"/>
          </p:nvPr>
        </p:nvSpPr>
        <p:spPr>
          <a:xfrm>
            <a:off x="715708" y="2837562"/>
            <a:ext cx="1920240" cy="2927922"/>
          </a:xfrm>
        </p:spPr>
        <p:txBody>
          <a:bodyPr>
            <a:noAutofit/>
          </a:bodyPr>
          <a:lstStyle>
            <a:lvl1pPr marL="0" indent="0" algn="l">
              <a:spcAft>
                <a:spcPts val="1200"/>
              </a:spcAft>
              <a:defRPr sz="1600" b="0" i="0" baseline="0">
                <a:solidFill>
                  <a:schemeClr val="bg1"/>
                </a:solidFill>
              </a:defRPr>
            </a:lvl1pPr>
          </a:lstStyle>
          <a:p>
            <a:pPr lvl="0"/>
            <a:r>
              <a:rPr lang="en-US" smtClean="0"/>
              <a:t>Click to edit Master text styles</a:t>
            </a:r>
          </a:p>
        </p:txBody>
      </p:sp>
      <p:sp>
        <p:nvSpPr>
          <p:cNvPr id="31" name="Text Placeholder 3"/>
          <p:cNvSpPr>
            <a:spLocks noGrp="1"/>
          </p:cNvSpPr>
          <p:nvPr>
            <p:ph type="body" sz="quarter" idx="16"/>
          </p:nvPr>
        </p:nvSpPr>
        <p:spPr>
          <a:xfrm>
            <a:off x="3585124" y="2837560"/>
            <a:ext cx="1920240" cy="2927923"/>
          </a:xfrm>
        </p:spPr>
        <p:txBody>
          <a:bodyPr>
            <a:noAutofit/>
          </a:bodyPr>
          <a:lstStyle>
            <a:lvl1pPr marL="0" indent="0" algn="l">
              <a:spcAft>
                <a:spcPts val="1200"/>
              </a:spcAft>
              <a:defRPr sz="1600" b="0" i="0" baseline="0">
                <a:solidFill>
                  <a:schemeClr val="bg1"/>
                </a:solidFill>
              </a:defRPr>
            </a:lvl1pPr>
          </a:lstStyle>
          <a:p>
            <a:pPr lvl="0"/>
            <a:r>
              <a:rPr lang="en-US" smtClean="0"/>
              <a:t>Click to edit Master text styles</a:t>
            </a:r>
          </a:p>
        </p:txBody>
      </p:sp>
      <p:sp>
        <p:nvSpPr>
          <p:cNvPr id="32" name="Text Placeholder 3"/>
          <p:cNvSpPr>
            <a:spLocks noGrp="1"/>
          </p:cNvSpPr>
          <p:nvPr>
            <p:ph type="body" sz="quarter" idx="17"/>
          </p:nvPr>
        </p:nvSpPr>
        <p:spPr>
          <a:xfrm>
            <a:off x="6432475" y="2837561"/>
            <a:ext cx="1920240" cy="2927923"/>
          </a:xfrm>
        </p:spPr>
        <p:txBody>
          <a:bodyPr>
            <a:noAutofit/>
          </a:bodyPr>
          <a:lstStyle>
            <a:lvl1pPr marL="0" indent="0" algn="l">
              <a:spcAft>
                <a:spcPts val="1200"/>
              </a:spcAft>
              <a:defRPr sz="1600" b="0" i="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7511486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ressive Title 02">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sf\Host\Volumes\johbee\Documents\01_Freelance_Design\INTERBRAND\AT&amp;T\2011_Internal_Templates\exports\Titles_footerLogo3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2413" y="6049963"/>
            <a:ext cx="25415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63563" y="517525"/>
            <a:ext cx="6516171" cy="1206500"/>
          </a:xfrm>
        </p:spPr>
        <p:txBody>
          <a:bodyPr anchor="b">
            <a:normAutofit/>
          </a:bodyPr>
          <a:lstStyle>
            <a:lvl1pPr>
              <a:lnSpc>
                <a:spcPct val="90000"/>
              </a:lnSpc>
              <a:defRPr sz="2800" b="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563563" y="1795084"/>
            <a:ext cx="6516171" cy="913232"/>
          </a:xfrm>
        </p:spPr>
        <p:txBody>
          <a:bodyPr/>
          <a:lstStyle>
            <a:lvl1pPr marL="0" indent="0" algn="l">
              <a:lnSpc>
                <a:spcPct val="110000"/>
              </a:lnSpc>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6"/>
          <p:cNvSpPr>
            <a:spLocks noGrp="1"/>
          </p:cNvSpPr>
          <p:nvPr>
            <p:ph type="ftr" sz="quarter" idx="10"/>
          </p:nvPr>
        </p:nvSpPr>
        <p:spPr>
          <a:xfrm>
            <a:off x="568325" y="6465888"/>
            <a:ext cx="4954588" cy="303212"/>
          </a:xfrm>
        </p:spPr>
        <p:txBody>
          <a:bodyPr/>
          <a:lstStyle>
            <a:lvl1pPr>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251671944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s with text">
    <p:spTree>
      <p:nvGrpSpPr>
        <p:cNvPr id="1" name=""/>
        <p:cNvGrpSpPr/>
        <p:nvPr/>
      </p:nvGrpSpPr>
      <p:grpSpPr>
        <a:xfrm>
          <a:off x="0" y="0"/>
          <a:ext cx="0" cy="0"/>
          <a:chOff x="0" y="0"/>
          <a:chExt cx="0" cy="0"/>
        </a:xfrm>
      </p:grpSpPr>
      <p:sp>
        <p:nvSpPr>
          <p:cNvPr id="22" name="Content Placeholder 11"/>
          <p:cNvSpPr>
            <a:spLocks noGrp="1"/>
          </p:cNvSpPr>
          <p:nvPr>
            <p:ph sz="quarter" idx="43"/>
          </p:nvPr>
        </p:nvSpPr>
        <p:spPr>
          <a:xfrm>
            <a:off x="6651375" y="2252587"/>
            <a:ext cx="1911096" cy="3657600"/>
          </a:xfrm>
          <a:prstGeom prst="roundRect">
            <a:avLst>
              <a:gd name="adj" fmla="val 3481"/>
            </a:avLst>
          </a:prstGeom>
          <a:solidFill>
            <a:srgbClr val="F2F2F2"/>
          </a:solidFill>
          <a:ln>
            <a:solidFill>
              <a:srgbClr val="000000">
                <a:alpha val="0"/>
              </a:srgbClr>
            </a:solidFill>
          </a:ln>
        </p:spPr>
        <p:txBody>
          <a:bodyPr lIns="91440" tIns="594360"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21" name="Content Placeholder 11"/>
          <p:cNvSpPr>
            <a:spLocks noGrp="1"/>
          </p:cNvSpPr>
          <p:nvPr>
            <p:ph sz="quarter" idx="42"/>
          </p:nvPr>
        </p:nvSpPr>
        <p:spPr>
          <a:xfrm>
            <a:off x="4620901" y="2252587"/>
            <a:ext cx="1911096" cy="3657600"/>
          </a:xfrm>
          <a:prstGeom prst="roundRect">
            <a:avLst>
              <a:gd name="adj" fmla="val 3481"/>
            </a:avLst>
          </a:prstGeom>
          <a:solidFill>
            <a:srgbClr val="F2F2F2"/>
          </a:solidFill>
          <a:ln>
            <a:solidFill>
              <a:srgbClr val="000000">
                <a:alpha val="0"/>
              </a:srgbClr>
            </a:solidFill>
          </a:ln>
        </p:spPr>
        <p:txBody>
          <a:bodyPr lIns="91440" tIns="594360"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6" name="Content Placeholder 11"/>
          <p:cNvSpPr>
            <a:spLocks noGrp="1"/>
          </p:cNvSpPr>
          <p:nvPr>
            <p:ph sz="quarter" idx="41"/>
          </p:nvPr>
        </p:nvSpPr>
        <p:spPr>
          <a:xfrm>
            <a:off x="2590427" y="2252587"/>
            <a:ext cx="1911096" cy="3657600"/>
          </a:xfrm>
          <a:prstGeom prst="roundRect">
            <a:avLst>
              <a:gd name="adj" fmla="val 3481"/>
            </a:avLst>
          </a:prstGeom>
          <a:solidFill>
            <a:srgbClr val="F2F2F2"/>
          </a:solidFill>
          <a:ln>
            <a:solidFill>
              <a:srgbClr val="000000">
                <a:alpha val="0"/>
              </a:srgbClr>
            </a:solidFill>
          </a:ln>
        </p:spPr>
        <p:txBody>
          <a:bodyPr lIns="91440" tIns="594360"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5" name="Content Placeholder 11"/>
          <p:cNvSpPr>
            <a:spLocks noGrp="1"/>
          </p:cNvSpPr>
          <p:nvPr>
            <p:ph sz="quarter" idx="40"/>
          </p:nvPr>
        </p:nvSpPr>
        <p:spPr>
          <a:xfrm>
            <a:off x="563057" y="2252587"/>
            <a:ext cx="1911096" cy="3657600"/>
          </a:xfrm>
          <a:prstGeom prst="roundRect">
            <a:avLst>
              <a:gd name="adj" fmla="val 3481"/>
            </a:avLst>
          </a:prstGeom>
          <a:solidFill>
            <a:srgbClr val="F2F2F2"/>
          </a:solidFill>
          <a:ln>
            <a:solidFill>
              <a:srgbClr val="000000">
                <a:alpha val="0"/>
              </a:srgbClr>
            </a:solidFill>
          </a:ln>
        </p:spPr>
        <p:txBody>
          <a:bodyPr lIns="91440" tIns="594360"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pic>
        <p:nvPicPr>
          <p:cNvPr id="18"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3" y="517525"/>
            <a:ext cx="7998908" cy="914400"/>
          </a:xfrm>
        </p:spPr>
        <p:txBody>
          <a:bodyPr/>
          <a:lstStyle/>
          <a:p>
            <a:r>
              <a:rPr lang="en-US" smtClean="0"/>
              <a:t>Click to edit Master title style</a:t>
            </a:r>
            <a:endParaRPr lang="en-CA" dirty="0"/>
          </a:p>
        </p:txBody>
      </p:sp>
      <p:sp>
        <p:nvSpPr>
          <p:cNvPr id="5" name="Text Placeholder 4"/>
          <p:cNvSpPr>
            <a:spLocks noGrp="1"/>
          </p:cNvSpPr>
          <p:nvPr>
            <p:ph type="body" sz="quarter" idx="18"/>
          </p:nvPr>
        </p:nvSpPr>
        <p:spPr>
          <a:xfrm>
            <a:off x="563563" y="1810512"/>
            <a:ext cx="7998908" cy="323137"/>
          </a:xfrm>
        </p:spPr>
        <p:txBody>
          <a:bodyPr/>
          <a:lstStyle/>
          <a:p>
            <a:pPr lvl="0"/>
            <a:r>
              <a:rPr lang="en-US" smtClean="0"/>
              <a:t>Click to edit Master text styles</a:t>
            </a:r>
          </a:p>
        </p:txBody>
      </p:sp>
      <p:sp>
        <p:nvSpPr>
          <p:cNvPr id="17" name="Text Placeholder 16"/>
          <p:cNvSpPr>
            <a:spLocks noGrp="1"/>
          </p:cNvSpPr>
          <p:nvPr>
            <p:ph type="body" sz="quarter" idx="19"/>
          </p:nvPr>
        </p:nvSpPr>
        <p:spPr>
          <a:xfrm>
            <a:off x="563057" y="2252587"/>
            <a:ext cx="1911096" cy="431750"/>
          </a:xfrm>
          <a:prstGeom prst="roundRect">
            <a:avLst>
              <a:gd name="adj" fmla="val 17663"/>
            </a:avLst>
          </a:prstGeom>
          <a:gradFill flip="none" rotWithShape="1">
            <a:gsLst>
              <a:gs pos="0">
                <a:schemeClr val="accent2"/>
              </a:gs>
              <a:gs pos="100000">
                <a:schemeClr val="accent1"/>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19" name="Footer Placeholder 6"/>
          <p:cNvSpPr>
            <a:spLocks noGrp="1"/>
          </p:cNvSpPr>
          <p:nvPr>
            <p:ph type="ftr" sz="quarter" idx="24"/>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0" name="Slide Number Placeholder 7"/>
          <p:cNvSpPr>
            <a:spLocks noGrp="1"/>
          </p:cNvSpPr>
          <p:nvPr>
            <p:ph type="sldNum" sz="quarter" idx="25"/>
          </p:nvPr>
        </p:nvSpPr>
        <p:spPr/>
        <p:txBody>
          <a:bodyPr/>
          <a:lstStyle>
            <a:lvl1pPr>
              <a:defRPr/>
            </a:lvl1pPr>
          </a:lstStyle>
          <a:p>
            <a:pPr>
              <a:defRPr/>
            </a:pPr>
            <a:fld id="{46BED124-4323-1141-8E99-C300AB69748C}" type="slidenum">
              <a:rPr lang="en-US"/>
              <a:pPr>
                <a:defRPr/>
              </a:pPr>
              <a:t>‹#›</a:t>
            </a:fld>
            <a:endParaRPr lang="en-US" dirty="0"/>
          </a:p>
        </p:txBody>
      </p:sp>
      <p:sp>
        <p:nvSpPr>
          <p:cNvPr id="32" name="Text Placeholder 16"/>
          <p:cNvSpPr>
            <a:spLocks noGrp="1"/>
          </p:cNvSpPr>
          <p:nvPr>
            <p:ph type="body" sz="quarter" idx="35"/>
          </p:nvPr>
        </p:nvSpPr>
        <p:spPr>
          <a:xfrm>
            <a:off x="2590427" y="2252587"/>
            <a:ext cx="1911096" cy="431750"/>
          </a:xfrm>
          <a:prstGeom prst="roundRect">
            <a:avLst>
              <a:gd name="adj" fmla="val 17663"/>
            </a:avLst>
          </a:prstGeom>
          <a:gradFill flip="none" rotWithShape="1">
            <a:gsLst>
              <a:gs pos="0">
                <a:schemeClr val="accent6"/>
              </a:gs>
              <a:gs pos="100000">
                <a:schemeClr val="accent5"/>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34" name="Text Placeholder 16"/>
          <p:cNvSpPr>
            <a:spLocks noGrp="1"/>
          </p:cNvSpPr>
          <p:nvPr>
            <p:ph type="body" sz="quarter" idx="37"/>
          </p:nvPr>
        </p:nvSpPr>
        <p:spPr>
          <a:xfrm>
            <a:off x="4620901" y="2252587"/>
            <a:ext cx="1911096" cy="431750"/>
          </a:xfrm>
          <a:prstGeom prst="roundRect">
            <a:avLst>
              <a:gd name="adj" fmla="val 17663"/>
            </a:avLst>
          </a:prstGeom>
          <a:gradFill flip="none" rotWithShape="1">
            <a:gsLst>
              <a:gs pos="0">
                <a:schemeClr val="accent4"/>
              </a:gs>
              <a:gs pos="100000">
                <a:schemeClr val="accent3"/>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36" name="Text Placeholder 16"/>
          <p:cNvSpPr>
            <a:spLocks noGrp="1"/>
          </p:cNvSpPr>
          <p:nvPr>
            <p:ph type="body" sz="quarter" idx="39"/>
          </p:nvPr>
        </p:nvSpPr>
        <p:spPr>
          <a:xfrm>
            <a:off x="6651375" y="2252587"/>
            <a:ext cx="1911096" cy="431750"/>
          </a:xfrm>
          <a:prstGeom prst="roundRect">
            <a:avLst>
              <a:gd name="adj" fmla="val 17663"/>
            </a:avLst>
          </a:prstGeom>
          <a:gradFill flip="none" rotWithShape="1">
            <a:gsLst>
              <a:gs pos="0">
                <a:srgbClr val="B8509E"/>
              </a:gs>
              <a:gs pos="100000">
                <a:srgbClr val="81017E"/>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74961060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s with images">
    <p:spTree>
      <p:nvGrpSpPr>
        <p:cNvPr id="1" name=""/>
        <p:cNvGrpSpPr/>
        <p:nvPr/>
      </p:nvGrpSpPr>
      <p:grpSpPr>
        <a:xfrm>
          <a:off x="0" y="0"/>
          <a:ext cx="0" cy="0"/>
          <a:chOff x="0" y="0"/>
          <a:chExt cx="0" cy="0"/>
        </a:xfrm>
      </p:grpSpPr>
      <p:sp>
        <p:nvSpPr>
          <p:cNvPr id="19" name="Rounded Rectangle 18"/>
          <p:cNvSpPr/>
          <p:nvPr/>
        </p:nvSpPr>
        <p:spPr>
          <a:xfrm>
            <a:off x="566928" y="1810512"/>
            <a:ext cx="1911096" cy="4113213"/>
          </a:xfrm>
          <a:prstGeom prst="roundRect">
            <a:avLst>
              <a:gd name="adj" fmla="val 4723"/>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3" y="517525"/>
            <a:ext cx="7998908" cy="914400"/>
          </a:xfrm>
        </p:spPr>
        <p:txBody>
          <a:bodyPr/>
          <a:lstStyle/>
          <a:p>
            <a:r>
              <a:rPr lang="en-US" smtClean="0"/>
              <a:t>Click to edit Master title style</a:t>
            </a:r>
            <a:endParaRPr lang="en-CA" dirty="0"/>
          </a:p>
        </p:txBody>
      </p:sp>
      <p:sp>
        <p:nvSpPr>
          <p:cNvPr id="17" name="Text Placeholder 16"/>
          <p:cNvSpPr>
            <a:spLocks noGrp="1"/>
          </p:cNvSpPr>
          <p:nvPr>
            <p:ph type="body" sz="quarter" idx="19"/>
          </p:nvPr>
        </p:nvSpPr>
        <p:spPr>
          <a:xfrm>
            <a:off x="566928" y="1810512"/>
            <a:ext cx="1911096" cy="431750"/>
          </a:xfrm>
          <a:prstGeom prst="roundRect">
            <a:avLst>
              <a:gd name="adj" fmla="val 19133"/>
            </a:avLst>
          </a:prstGeom>
          <a:gradFill flip="none" rotWithShape="1">
            <a:gsLst>
              <a:gs pos="0">
                <a:schemeClr val="accent2"/>
              </a:gs>
              <a:gs pos="100000">
                <a:schemeClr val="accent1"/>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30" name="Footer Placeholder 6"/>
          <p:cNvSpPr>
            <a:spLocks noGrp="1"/>
          </p:cNvSpPr>
          <p:nvPr>
            <p:ph type="ftr" sz="quarter" idx="45"/>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31" name="Slide Number Placeholder 7"/>
          <p:cNvSpPr>
            <a:spLocks noGrp="1"/>
          </p:cNvSpPr>
          <p:nvPr>
            <p:ph type="sldNum" sz="quarter" idx="46"/>
          </p:nvPr>
        </p:nvSpPr>
        <p:spPr/>
        <p:txBody>
          <a:bodyPr/>
          <a:lstStyle>
            <a:lvl1pPr>
              <a:defRPr/>
            </a:lvl1pPr>
          </a:lstStyle>
          <a:p>
            <a:pPr>
              <a:defRPr/>
            </a:pPr>
            <a:fld id="{E541C382-BDF0-F745-8100-6212943A6E09}" type="slidenum">
              <a:rPr lang="en-US"/>
              <a:pPr>
                <a:defRPr/>
              </a:pPr>
              <a:t>‹#›</a:t>
            </a:fld>
            <a:endParaRPr lang="en-US" dirty="0"/>
          </a:p>
        </p:txBody>
      </p:sp>
      <p:sp>
        <p:nvSpPr>
          <p:cNvPr id="32" name="Picture Placeholder 13"/>
          <p:cNvSpPr>
            <a:spLocks noGrp="1"/>
          </p:cNvSpPr>
          <p:nvPr>
            <p:ph type="pic" sz="quarter" idx="33"/>
          </p:nvPr>
        </p:nvSpPr>
        <p:spPr>
          <a:xfrm>
            <a:off x="681228" y="2359152"/>
            <a:ext cx="1682496" cy="1673352"/>
          </a:xfrm>
          <a:prstGeom prst="roundRect">
            <a:avLst>
              <a:gd name="adj" fmla="val 5186"/>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33" name="Picture Placeholder 13"/>
          <p:cNvSpPr>
            <a:spLocks noGrp="1"/>
          </p:cNvSpPr>
          <p:nvPr>
            <p:ph type="pic" sz="quarter" idx="47"/>
          </p:nvPr>
        </p:nvSpPr>
        <p:spPr>
          <a:xfrm>
            <a:off x="681228" y="4160520"/>
            <a:ext cx="1682496" cy="1673352"/>
          </a:xfrm>
          <a:prstGeom prst="roundRect">
            <a:avLst>
              <a:gd name="adj" fmla="val 4996"/>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44" name="Rounded Rectangle 43"/>
          <p:cNvSpPr/>
          <p:nvPr userDrawn="1"/>
        </p:nvSpPr>
        <p:spPr>
          <a:xfrm>
            <a:off x="2587752" y="1810512"/>
            <a:ext cx="1911096" cy="4113213"/>
          </a:xfrm>
          <a:prstGeom prst="roundRect">
            <a:avLst>
              <a:gd name="adj" fmla="val 4723"/>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Text Placeholder 16"/>
          <p:cNvSpPr>
            <a:spLocks noGrp="1"/>
          </p:cNvSpPr>
          <p:nvPr>
            <p:ph type="body" sz="quarter" idx="48"/>
          </p:nvPr>
        </p:nvSpPr>
        <p:spPr>
          <a:xfrm>
            <a:off x="2587752" y="1810512"/>
            <a:ext cx="1911096" cy="431750"/>
          </a:xfrm>
          <a:prstGeom prst="roundRect">
            <a:avLst>
              <a:gd name="adj" fmla="val 19133"/>
            </a:avLst>
          </a:prstGeom>
          <a:gradFill flip="none" rotWithShape="1">
            <a:gsLst>
              <a:gs pos="0">
                <a:schemeClr val="accent6"/>
              </a:gs>
              <a:gs pos="100000">
                <a:schemeClr val="accent5"/>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46" name="Picture Placeholder 13"/>
          <p:cNvSpPr>
            <a:spLocks noGrp="1"/>
          </p:cNvSpPr>
          <p:nvPr>
            <p:ph type="pic" sz="quarter" idx="49"/>
          </p:nvPr>
        </p:nvSpPr>
        <p:spPr>
          <a:xfrm>
            <a:off x="2702052" y="2359152"/>
            <a:ext cx="1682496" cy="1673352"/>
          </a:xfrm>
          <a:prstGeom prst="roundRect">
            <a:avLst>
              <a:gd name="adj" fmla="val 5186"/>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47" name="Picture Placeholder 13"/>
          <p:cNvSpPr>
            <a:spLocks noGrp="1"/>
          </p:cNvSpPr>
          <p:nvPr>
            <p:ph type="pic" sz="quarter" idx="50"/>
          </p:nvPr>
        </p:nvSpPr>
        <p:spPr>
          <a:xfrm>
            <a:off x="2702052" y="4160520"/>
            <a:ext cx="1682496" cy="1673352"/>
          </a:xfrm>
          <a:prstGeom prst="roundRect">
            <a:avLst>
              <a:gd name="adj" fmla="val 4996"/>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48" name="Rounded Rectangle 47"/>
          <p:cNvSpPr/>
          <p:nvPr userDrawn="1"/>
        </p:nvSpPr>
        <p:spPr>
          <a:xfrm>
            <a:off x="4617720" y="1810512"/>
            <a:ext cx="1911096" cy="4113213"/>
          </a:xfrm>
          <a:prstGeom prst="roundRect">
            <a:avLst>
              <a:gd name="adj" fmla="val 4723"/>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Text Placeholder 16"/>
          <p:cNvSpPr>
            <a:spLocks noGrp="1"/>
          </p:cNvSpPr>
          <p:nvPr>
            <p:ph type="body" sz="quarter" idx="51"/>
          </p:nvPr>
        </p:nvSpPr>
        <p:spPr>
          <a:xfrm>
            <a:off x="4617720" y="1810512"/>
            <a:ext cx="1911096" cy="431750"/>
          </a:xfrm>
          <a:prstGeom prst="roundRect">
            <a:avLst>
              <a:gd name="adj" fmla="val 19133"/>
            </a:avLst>
          </a:prstGeom>
          <a:gradFill flip="none" rotWithShape="1">
            <a:gsLst>
              <a:gs pos="0">
                <a:schemeClr val="accent4"/>
              </a:gs>
              <a:gs pos="100000">
                <a:schemeClr val="accent3"/>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50" name="Picture Placeholder 13"/>
          <p:cNvSpPr>
            <a:spLocks noGrp="1"/>
          </p:cNvSpPr>
          <p:nvPr>
            <p:ph type="pic" sz="quarter" idx="52"/>
          </p:nvPr>
        </p:nvSpPr>
        <p:spPr>
          <a:xfrm>
            <a:off x="4732020" y="2359152"/>
            <a:ext cx="1682496" cy="1673352"/>
          </a:xfrm>
          <a:prstGeom prst="roundRect">
            <a:avLst>
              <a:gd name="adj" fmla="val 5186"/>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51" name="Picture Placeholder 13"/>
          <p:cNvSpPr>
            <a:spLocks noGrp="1"/>
          </p:cNvSpPr>
          <p:nvPr>
            <p:ph type="pic" sz="quarter" idx="53"/>
          </p:nvPr>
        </p:nvSpPr>
        <p:spPr>
          <a:xfrm>
            <a:off x="4732020" y="4160520"/>
            <a:ext cx="1682496" cy="1673352"/>
          </a:xfrm>
          <a:prstGeom prst="roundRect">
            <a:avLst>
              <a:gd name="adj" fmla="val 4996"/>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52" name="Rounded Rectangle 51"/>
          <p:cNvSpPr/>
          <p:nvPr userDrawn="1"/>
        </p:nvSpPr>
        <p:spPr>
          <a:xfrm>
            <a:off x="6647688" y="1810512"/>
            <a:ext cx="1911096" cy="4113213"/>
          </a:xfrm>
          <a:prstGeom prst="roundRect">
            <a:avLst>
              <a:gd name="adj" fmla="val 4723"/>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Text Placeholder 16"/>
          <p:cNvSpPr>
            <a:spLocks noGrp="1"/>
          </p:cNvSpPr>
          <p:nvPr>
            <p:ph type="body" sz="quarter" idx="54"/>
          </p:nvPr>
        </p:nvSpPr>
        <p:spPr>
          <a:xfrm>
            <a:off x="6647688" y="1810512"/>
            <a:ext cx="1911096" cy="431750"/>
          </a:xfrm>
          <a:prstGeom prst="roundRect">
            <a:avLst>
              <a:gd name="adj" fmla="val 19133"/>
            </a:avLst>
          </a:prstGeom>
          <a:gradFill flip="none" rotWithShape="1">
            <a:gsLst>
              <a:gs pos="0">
                <a:srgbClr val="B8509E"/>
              </a:gs>
              <a:gs pos="100000">
                <a:srgbClr val="81017E"/>
              </a:gs>
            </a:gsLst>
            <a:lin ang="5400000" scaled="0"/>
            <a:tileRect/>
          </a:gradFill>
          <a:ln>
            <a:solidFill>
              <a:srgbClr val="000000">
                <a:alpha val="0"/>
              </a:srgbClr>
            </a:solidFill>
          </a:ln>
        </p:spPr>
        <p:txBody>
          <a:bodyPr anchor="ctr">
            <a:noAutofit/>
          </a:bodyPr>
          <a:lstStyle>
            <a:lvl1pPr marL="0" indent="0" algn="ctr">
              <a:spcAft>
                <a:spcPts val="0"/>
              </a:spcAft>
              <a:defRPr sz="1400">
                <a:solidFill>
                  <a:schemeClr val="bg1"/>
                </a:solidFill>
              </a:defRPr>
            </a:lvl1pPr>
          </a:lstStyle>
          <a:p>
            <a:pPr lvl="0"/>
            <a:r>
              <a:rPr lang="en-US" smtClean="0"/>
              <a:t>Click to edit Master text styles</a:t>
            </a:r>
          </a:p>
        </p:txBody>
      </p:sp>
      <p:sp>
        <p:nvSpPr>
          <p:cNvPr id="54" name="Picture Placeholder 13"/>
          <p:cNvSpPr>
            <a:spLocks noGrp="1"/>
          </p:cNvSpPr>
          <p:nvPr>
            <p:ph type="pic" sz="quarter" idx="55"/>
          </p:nvPr>
        </p:nvSpPr>
        <p:spPr>
          <a:xfrm>
            <a:off x="6761988" y="2359152"/>
            <a:ext cx="1682496" cy="1673352"/>
          </a:xfrm>
          <a:prstGeom prst="roundRect">
            <a:avLst>
              <a:gd name="adj" fmla="val 5186"/>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55" name="Picture Placeholder 13"/>
          <p:cNvSpPr>
            <a:spLocks noGrp="1"/>
          </p:cNvSpPr>
          <p:nvPr>
            <p:ph type="pic" sz="quarter" idx="56"/>
          </p:nvPr>
        </p:nvSpPr>
        <p:spPr>
          <a:xfrm>
            <a:off x="6761988" y="4160520"/>
            <a:ext cx="1682496" cy="1673352"/>
          </a:xfrm>
          <a:prstGeom prst="roundRect">
            <a:avLst>
              <a:gd name="adj" fmla="val 4996"/>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71768277"/>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s with text and images">
    <p:spTree>
      <p:nvGrpSpPr>
        <p:cNvPr id="1" name=""/>
        <p:cNvGrpSpPr/>
        <p:nvPr/>
      </p:nvGrpSpPr>
      <p:grpSpPr>
        <a:xfrm>
          <a:off x="0" y="0"/>
          <a:ext cx="0" cy="0"/>
          <a:chOff x="0" y="0"/>
          <a:chExt cx="0" cy="0"/>
        </a:xfrm>
      </p:grpSpPr>
      <p:sp>
        <p:nvSpPr>
          <p:cNvPr id="28" name="Rounded Rectangle 7"/>
          <p:cNvSpPr>
            <a:spLocks noChangeArrowheads="1"/>
          </p:cNvSpPr>
          <p:nvPr userDrawn="1"/>
        </p:nvSpPr>
        <p:spPr bwMode="auto">
          <a:xfrm>
            <a:off x="2847182" y="1810512"/>
            <a:ext cx="1830388" cy="4114800"/>
          </a:xfrm>
          <a:prstGeom prst="roundRect">
            <a:avLst>
              <a:gd name="adj" fmla="val 5797"/>
            </a:avLst>
          </a:prstGeom>
          <a:gradFill rotWithShape="1">
            <a:gsLst>
              <a:gs pos="0">
                <a:schemeClr val="accent6"/>
              </a:gs>
              <a:gs pos="100000">
                <a:schemeClr val="accent5"/>
              </a:gs>
            </a:gsLst>
            <a:lin ang="5400000"/>
          </a:gradFill>
          <a:ln>
            <a:noFill/>
          </a:ln>
          <a:extLst/>
        </p:spPr>
        <p:txBody>
          <a:bodyPr lIns="0" tIns="0" rIns="0" bIns="0" anchor="ctr"/>
          <a:lstStyle/>
          <a:p>
            <a:pPr algn="ctr">
              <a:buFont typeface="Arial" charset="0"/>
              <a:buNone/>
            </a:pPr>
            <a:endParaRPr lang="en-US" sz="1400" b="1" dirty="0">
              <a:solidFill>
                <a:schemeClr val="bg1"/>
              </a:solidFill>
            </a:endParaRPr>
          </a:p>
        </p:txBody>
      </p:sp>
      <p:sp>
        <p:nvSpPr>
          <p:cNvPr id="18" name="Rounded Rectangle 7"/>
          <p:cNvSpPr>
            <a:spLocks noChangeArrowheads="1"/>
          </p:cNvSpPr>
          <p:nvPr/>
        </p:nvSpPr>
        <p:spPr bwMode="auto">
          <a:xfrm>
            <a:off x="901700" y="1810512"/>
            <a:ext cx="1830388" cy="4114800"/>
          </a:xfrm>
          <a:prstGeom prst="roundRect">
            <a:avLst>
              <a:gd name="adj" fmla="val 5797"/>
            </a:avLst>
          </a:prstGeom>
          <a:gradFill rotWithShape="1">
            <a:gsLst>
              <a:gs pos="0">
                <a:schemeClr val="accent2"/>
              </a:gs>
              <a:gs pos="100000">
                <a:schemeClr val="accent1"/>
              </a:gs>
            </a:gsLst>
            <a:lin ang="5400000"/>
          </a:gradFill>
          <a:ln>
            <a:noFill/>
          </a:ln>
          <a:extLst/>
        </p:spPr>
        <p:txBody>
          <a:bodyPr lIns="0" tIns="0" rIns="0" bIns="0" anchor="ctr"/>
          <a:lstStyle/>
          <a:p>
            <a:pPr algn="ctr">
              <a:buFont typeface="Arial" charset="0"/>
              <a:buNone/>
            </a:pPr>
            <a:endParaRPr lang="en-US" sz="1400" b="1" dirty="0">
              <a:solidFill>
                <a:schemeClr val="bg1"/>
              </a:solidFill>
            </a:endParaRPr>
          </a:p>
        </p:txBody>
      </p:sp>
      <p:pic>
        <p:nvPicPr>
          <p:cNvPr id="17"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3" y="517525"/>
            <a:ext cx="7998908" cy="649962"/>
          </a:xfrm>
        </p:spPr>
        <p:txBody>
          <a:bodyPr/>
          <a:lstStyle/>
          <a:p>
            <a:r>
              <a:rPr lang="en-US" smtClean="0"/>
              <a:t>Click to edit Master title style</a:t>
            </a:r>
            <a:endParaRPr lang="en-CA" dirty="0"/>
          </a:p>
        </p:txBody>
      </p:sp>
      <p:sp>
        <p:nvSpPr>
          <p:cNvPr id="32" name="Text Placeholder 4"/>
          <p:cNvSpPr>
            <a:spLocks noGrp="1"/>
          </p:cNvSpPr>
          <p:nvPr>
            <p:ph type="body" sz="quarter" idx="27"/>
          </p:nvPr>
        </p:nvSpPr>
        <p:spPr>
          <a:xfrm>
            <a:off x="1016794" y="1994090"/>
            <a:ext cx="1600200" cy="513571"/>
          </a:xfrm>
        </p:spPr>
        <p:txBody>
          <a:bodyPr>
            <a:noAutofit/>
          </a:bodyPr>
          <a:lstStyle>
            <a:lvl1pPr algn="l">
              <a:lnSpc>
                <a:spcPts val="1900"/>
              </a:lnSpc>
              <a:spcAft>
                <a:spcPts val="0"/>
              </a:spcAft>
              <a:defRPr sz="1400">
                <a:solidFill>
                  <a:schemeClr val="bg1"/>
                </a:solidFill>
              </a:defRPr>
            </a:lvl1pPr>
            <a:lvl2pPr marL="111125" indent="-111125" algn="l">
              <a:buFont typeface="Arial"/>
              <a:buChar char="•"/>
              <a:tabLst>
                <a:tab pos="2911475" algn="l"/>
              </a:tabLst>
              <a:defRPr sz="1000">
                <a:solidFill>
                  <a:schemeClr val="bg1"/>
                </a:solidFill>
              </a:defRPr>
            </a:lvl2pPr>
            <a:lvl3pPr algn="ctr">
              <a:defRPr/>
            </a:lvl3pPr>
            <a:lvl4pPr algn="ctr">
              <a:defRPr/>
            </a:lvl4pPr>
            <a:lvl5pPr algn="ctr">
              <a:defRPr/>
            </a:lvl5pPr>
          </a:lstStyle>
          <a:p>
            <a:pPr lvl="0"/>
            <a:r>
              <a:rPr lang="en-US" smtClean="0"/>
              <a:t>Click to edit Master text styles</a:t>
            </a:r>
          </a:p>
        </p:txBody>
      </p:sp>
      <p:sp>
        <p:nvSpPr>
          <p:cNvPr id="47" name="Text Placeholder 3"/>
          <p:cNvSpPr>
            <a:spLocks noGrp="1"/>
          </p:cNvSpPr>
          <p:nvPr>
            <p:ph type="body" sz="quarter" idx="23"/>
          </p:nvPr>
        </p:nvSpPr>
        <p:spPr>
          <a:xfrm rot="16200000">
            <a:off x="74060" y="3601645"/>
            <a:ext cx="1143249" cy="315805"/>
          </a:xfrm>
        </p:spPr>
        <p:txBody>
          <a:bodyPr>
            <a:noAutofit/>
          </a:bodyPr>
          <a:lstStyle>
            <a:lvl1pPr algn="l">
              <a:lnSpc>
                <a:spcPts val="1600"/>
              </a:lnSpc>
              <a:spcAft>
                <a:spcPts val="0"/>
              </a:spcAft>
              <a:defRPr sz="1600" b="0" i="0" baseline="0">
                <a:solidFill>
                  <a:schemeClr val="accent1"/>
                </a:solidFill>
              </a:defRPr>
            </a:lvl1pPr>
          </a:lstStyle>
          <a:p>
            <a:pPr lvl="0"/>
            <a:r>
              <a:rPr lang="en-US" smtClean="0"/>
              <a:t>Click to edit Master text styles</a:t>
            </a:r>
          </a:p>
        </p:txBody>
      </p:sp>
      <p:sp>
        <p:nvSpPr>
          <p:cNvPr id="22" name="Footer Placeholder 6"/>
          <p:cNvSpPr>
            <a:spLocks noGrp="1"/>
          </p:cNvSpPr>
          <p:nvPr>
            <p:ph type="ftr" sz="quarter" idx="55"/>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3" name="Slide Number Placeholder 7"/>
          <p:cNvSpPr>
            <a:spLocks noGrp="1"/>
          </p:cNvSpPr>
          <p:nvPr>
            <p:ph type="sldNum" sz="quarter" idx="56"/>
          </p:nvPr>
        </p:nvSpPr>
        <p:spPr/>
        <p:txBody>
          <a:bodyPr/>
          <a:lstStyle>
            <a:lvl1pPr>
              <a:defRPr/>
            </a:lvl1pPr>
          </a:lstStyle>
          <a:p>
            <a:pPr>
              <a:defRPr/>
            </a:pPr>
            <a:fld id="{E96F2056-9C69-3740-8C49-D337AC446129}" type="slidenum">
              <a:rPr lang="en-US"/>
              <a:pPr>
                <a:defRPr/>
              </a:pPr>
              <a:t>‹#›</a:t>
            </a:fld>
            <a:endParaRPr lang="en-US" dirty="0"/>
          </a:p>
        </p:txBody>
      </p:sp>
      <p:sp>
        <p:nvSpPr>
          <p:cNvPr id="24" name="Picture Placeholder 13"/>
          <p:cNvSpPr>
            <a:spLocks noGrp="1"/>
          </p:cNvSpPr>
          <p:nvPr>
            <p:ph type="pic" sz="quarter" idx="33"/>
          </p:nvPr>
        </p:nvSpPr>
        <p:spPr>
          <a:xfrm>
            <a:off x="1016794" y="3187924"/>
            <a:ext cx="1600200" cy="1252728"/>
          </a:xfrm>
          <a:prstGeom prst="roundRect">
            <a:avLst>
              <a:gd name="adj" fmla="val 9740"/>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36" name="Picture Placeholder 13"/>
          <p:cNvSpPr>
            <a:spLocks noGrp="1"/>
          </p:cNvSpPr>
          <p:nvPr>
            <p:ph type="pic" sz="quarter" idx="58"/>
          </p:nvPr>
        </p:nvSpPr>
        <p:spPr>
          <a:xfrm>
            <a:off x="1016794" y="4535424"/>
            <a:ext cx="1600200" cy="1252728"/>
          </a:xfrm>
          <a:prstGeom prst="roundRect">
            <a:avLst>
              <a:gd name="adj" fmla="val 9740"/>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37" name="Rounded Rectangle 7"/>
          <p:cNvSpPr>
            <a:spLocks noChangeArrowheads="1"/>
          </p:cNvSpPr>
          <p:nvPr userDrawn="1"/>
        </p:nvSpPr>
        <p:spPr bwMode="auto">
          <a:xfrm>
            <a:off x="4791967" y="1810512"/>
            <a:ext cx="1830388" cy="4114800"/>
          </a:xfrm>
          <a:prstGeom prst="roundRect">
            <a:avLst>
              <a:gd name="adj" fmla="val 5797"/>
            </a:avLst>
          </a:prstGeom>
          <a:gradFill rotWithShape="1">
            <a:gsLst>
              <a:gs pos="0">
                <a:schemeClr val="accent4"/>
              </a:gs>
              <a:gs pos="100000">
                <a:schemeClr val="accent3"/>
              </a:gs>
            </a:gsLst>
            <a:lin ang="5400000"/>
          </a:gradFill>
          <a:ln>
            <a:noFill/>
          </a:ln>
          <a:extLst/>
        </p:spPr>
        <p:txBody>
          <a:bodyPr lIns="0" tIns="0" rIns="0" bIns="0" anchor="ctr"/>
          <a:lstStyle/>
          <a:p>
            <a:pPr algn="ctr">
              <a:buFont typeface="Arial" charset="0"/>
              <a:buNone/>
            </a:pPr>
            <a:endParaRPr lang="en-US" sz="1400" b="1" dirty="0">
              <a:solidFill>
                <a:schemeClr val="bg1"/>
              </a:solidFill>
            </a:endParaRPr>
          </a:p>
        </p:txBody>
      </p:sp>
      <p:sp>
        <p:nvSpPr>
          <p:cNvPr id="38" name="Text Placeholder 4"/>
          <p:cNvSpPr>
            <a:spLocks noGrp="1"/>
          </p:cNvSpPr>
          <p:nvPr>
            <p:ph type="body" sz="quarter" idx="59"/>
          </p:nvPr>
        </p:nvSpPr>
        <p:spPr>
          <a:xfrm>
            <a:off x="2962276" y="1994090"/>
            <a:ext cx="1600200" cy="513571"/>
          </a:xfrm>
        </p:spPr>
        <p:txBody>
          <a:bodyPr>
            <a:noAutofit/>
          </a:bodyPr>
          <a:lstStyle>
            <a:lvl1pPr algn="l">
              <a:lnSpc>
                <a:spcPts val="1900"/>
              </a:lnSpc>
              <a:spcAft>
                <a:spcPts val="0"/>
              </a:spcAft>
              <a:defRPr sz="1400">
                <a:solidFill>
                  <a:schemeClr val="bg1"/>
                </a:solidFill>
              </a:defRPr>
            </a:lvl1pPr>
            <a:lvl2pPr marL="111125" indent="-111125" algn="l">
              <a:buFont typeface="Arial"/>
              <a:buChar char="•"/>
              <a:tabLst>
                <a:tab pos="2911475" algn="l"/>
              </a:tabLst>
              <a:defRPr sz="1000">
                <a:solidFill>
                  <a:schemeClr val="bg1"/>
                </a:solidFill>
              </a:defRPr>
            </a:lvl2pPr>
            <a:lvl3pPr algn="ctr">
              <a:defRPr/>
            </a:lvl3pPr>
            <a:lvl4pPr algn="ctr">
              <a:defRPr/>
            </a:lvl4pPr>
            <a:lvl5pPr algn="ctr">
              <a:defRPr/>
            </a:lvl5pPr>
          </a:lstStyle>
          <a:p>
            <a:pPr lvl="0"/>
            <a:r>
              <a:rPr lang="en-US" smtClean="0"/>
              <a:t>Click to edit Master text styles</a:t>
            </a:r>
          </a:p>
        </p:txBody>
      </p:sp>
      <p:sp>
        <p:nvSpPr>
          <p:cNvPr id="40" name="Picture Placeholder 13"/>
          <p:cNvSpPr>
            <a:spLocks noGrp="1"/>
          </p:cNvSpPr>
          <p:nvPr>
            <p:ph type="pic" sz="quarter" idx="61"/>
          </p:nvPr>
        </p:nvSpPr>
        <p:spPr>
          <a:xfrm>
            <a:off x="2962276" y="3187924"/>
            <a:ext cx="1600200" cy="1252728"/>
          </a:xfrm>
          <a:prstGeom prst="roundRect">
            <a:avLst>
              <a:gd name="adj" fmla="val 9740"/>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41" name="Picture Placeholder 13"/>
          <p:cNvSpPr>
            <a:spLocks noGrp="1"/>
          </p:cNvSpPr>
          <p:nvPr>
            <p:ph type="pic" sz="quarter" idx="62"/>
          </p:nvPr>
        </p:nvSpPr>
        <p:spPr>
          <a:xfrm>
            <a:off x="2962276" y="4535424"/>
            <a:ext cx="1600200" cy="1252728"/>
          </a:xfrm>
          <a:prstGeom prst="roundRect">
            <a:avLst>
              <a:gd name="adj" fmla="val 9740"/>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44" name="Text Placeholder 4"/>
          <p:cNvSpPr>
            <a:spLocks noGrp="1"/>
          </p:cNvSpPr>
          <p:nvPr>
            <p:ph type="body" sz="quarter" idx="63"/>
          </p:nvPr>
        </p:nvSpPr>
        <p:spPr>
          <a:xfrm>
            <a:off x="4907061" y="1994090"/>
            <a:ext cx="1600200" cy="513571"/>
          </a:xfrm>
        </p:spPr>
        <p:txBody>
          <a:bodyPr>
            <a:noAutofit/>
          </a:bodyPr>
          <a:lstStyle>
            <a:lvl1pPr algn="l">
              <a:lnSpc>
                <a:spcPts val="1900"/>
              </a:lnSpc>
              <a:spcAft>
                <a:spcPts val="0"/>
              </a:spcAft>
              <a:defRPr sz="1400">
                <a:solidFill>
                  <a:schemeClr val="bg1"/>
                </a:solidFill>
              </a:defRPr>
            </a:lvl1pPr>
            <a:lvl2pPr marL="111125" indent="-111125" algn="l">
              <a:buFont typeface="Arial"/>
              <a:buChar char="•"/>
              <a:tabLst>
                <a:tab pos="2911475" algn="l"/>
              </a:tabLst>
              <a:defRPr sz="1000">
                <a:solidFill>
                  <a:schemeClr val="bg1"/>
                </a:solidFill>
              </a:defRPr>
            </a:lvl2pPr>
            <a:lvl3pPr algn="ctr">
              <a:defRPr/>
            </a:lvl3pPr>
            <a:lvl4pPr algn="ctr">
              <a:defRPr/>
            </a:lvl4pPr>
            <a:lvl5pPr algn="ctr">
              <a:defRPr/>
            </a:lvl5pPr>
          </a:lstStyle>
          <a:p>
            <a:pPr lvl="0"/>
            <a:r>
              <a:rPr lang="en-US" smtClean="0"/>
              <a:t>Click to edit Master text styles</a:t>
            </a:r>
          </a:p>
        </p:txBody>
      </p:sp>
      <p:sp>
        <p:nvSpPr>
          <p:cNvPr id="48" name="Picture Placeholder 13"/>
          <p:cNvSpPr>
            <a:spLocks noGrp="1"/>
          </p:cNvSpPr>
          <p:nvPr>
            <p:ph type="pic" sz="quarter" idx="65"/>
          </p:nvPr>
        </p:nvSpPr>
        <p:spPr>
          <a:xfrm>
            <a:off x="4907061" y="3187924"/>
            <a:ext cx="1600200" cy="1252728"/>
          </a:xfrm>
          <a:prstGeom prst="roundRect">
            <a:avLst>
              <a:gd name="adj" fmla="val 9740"/>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49" name="Picture Placeholder 13"/>
          <p:cNvSpPr>
            <a:spLocks noGrp="1"/>
          </p:cNvSpPr>
          <p:nvPr>
            <p:ph type="pic" sz="quarter" idx="66"/>
          </p:nvPr>
        </p:nvSpPr>
        <p:spPr>
          <a:xfrm>
            <a:off x="4907061" y="4535424"/>
            <a:ext cx="1600200" cy="1252728"/>
          </a:xfrm>
          <a:prstGeom prst="roundRect">
            <a:avLst>
              <a:gd name="adj" fmla="val 9740"/>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50" name="Text Placeholder 3"/>
          <p:cNvSpPr>
            <a:spLocks noGrp="1"/>
          </p:cNvSpPr>
          <p:nvPr>
            <p:ph type="body" sz="quarter" idx="67"/>
          </p:nvPr>
        </p:nvSpPr>
        <p:spPr>
          <a:xfrm rot="16200000">
            <a:off x="74060" y="4949146"/>
            <a:ext cx="1143249" cy="315805"/>
          </a:xfrm>
        </p:spPr>
        <p:txBody>
          <a:bodyPr>
            <a:noAutofit/>
          </a:bodyPr>
          <a:lstStyle>
            <a:lvl1pPr algn="l">
              <a:lnSpc>
                <a:spcPts val="1600"/>
              </a:lnSpc>
              <a:spcAft>
                <a:spcPts val="0"/>
              </a:spcAft>
              <a:defRPr sz="1600" b="0" i="0" baseline="0">
                <a:solidFill>
                  <a:schemeClr val="accent1"/>
                </a:solidFill>
              </a:defRPr>
            </a:lvl1pPr>
          </a:lstStyle>
          <a:p>
            <a:pPr lvl="0"/>
            <a:r>
              <a:rPr lang="en-US" smtClean="0"/>
              <a:t>Click to edit Master text styles</a:t>
            </a:r>
          </a:p>
        </p:txBody>
      </p:sp>
      <p:sp>
        <p:nvSpPr>
          <p:cNvPr id="58" name="Rounded Rectangle 7"/>
          <p:cNvSpPr>
            <a:spLocks noChangeArrowheads="1"/>
          </p:cNvSpPr>
          <p:nvPr userDrawn="1"/>
        </p:nvSpPr>
        <p:spPr bwMode="auto">
          <a:xfrm>
            <a:off x="6732083" y="1810512"/>
            <a:ext cx="1830388" cy="4114800"/>
          </a:xfrm>
          <a:prstGeom prst="roundRect">
            <a:avLst>
              <a:gd name="adj" fmla="val 5797"/>
            </a:avLst>
          </a:prstGeom>
          <a:gradFill rotWithShape="1">
            <a:gsLst>
              <a:gs pos="0">
                <a:srgbClr val="B8509E"/>
              </a:gs>
              <a:gs pos="100000">
                <a:srgbClr val="81017E"/>
              </a:gs>
            </a:gsLst>
            <a:lin ang="5400000"/>
          </a:gradFill>
          <a:ln>
            <a:noFill/>
          </a:ln>
          <a:extLst/>
        </p:spPr>
        <p:txBody>
          <a:bodyPr lIns="0" tIns="0" rIns="0" bIns="0" anchor="ctr"/>
          <a:lstStyle/>
          <a:p>
            <a:pPr algn="ctr">
              <a:buFont typeface="Arial" charset="0"/>
              <a:buNone/>
            </a:pPr>
            <a:endParaRPr lang="en-US" sz="1400" b="1" dirty="0">
              <a:solidFill>
                <a:schemeClr val="bg1"/>
              </a:solidFill>
            </a:endParaRPr>
          </a:p>
        </p:txBody>
      </p:sp>
      <p:sp>
        <p:nvSpPr>
          <p:cNvPr id="59" name="Text Placeholder 4"/>
          <p:cNvSpPr>
            <a:spLocks noGrp="1"/>
          </p:cNvSpPr>
          <p:nvPr>
            <p:ph type="body" sz="quarter" idx="68"/>
          </p:nvPr>
        </p:nvSpPr>
        <p:spPr>
          <a:xfrm>
            <a:off x="6847177" y="1994090"/>
            <a:ext cx="1600200" cy="513571"/>
          </a:xfrm>
        </p:spPr>
        <p:txBody>
          <a:bodyPr>
            <a:noAutofit/>
          </a:bodyPr>
          <a:lstStyle>
            <a:lvl1pPr algn="l">
              <a:lnSpc>
                <a:spcPts val="1900"/>
              </a:lnSpc>
              <a:spcAft>
                <a:spcPts val="0"/>
              </a:spcAft>
              <a:defRPr sz="1400">
                <a:solidFill>
                  <a:schemeClr val="bg1"/>
                </a:solidFill>
              </a:defRPr>
            </a:lvl1pPr>
            <a:lvl2pPr marL="111125" indent="-111125" algn="l">
              <a:buFont typeface="Arial"/>
              <a:buChar char="•"/>
              <a:tabLst>
                <a:tab pos="2911475" algn="l"/>
              </a:tabLst>
              <a:defRPr sz="1000">
                <a:solidFill>
                  <a:schemeClr val="bg1"/>
                </a:solidFill>
              </a:defRPr>
            </a:lvl2pPr>
            <a:lvl3pPr algn="ctr">
              <a:defRPr/>
            </a:lvl3pPr>
            <a:lvl4pPr algn="ctr">
              <a:defRPr/>
            </a:lvl4pPr>
            <a:lvl5pPr algn="ctr">
              <a:defRPr/>
            </a:lvl5pPr>
          </a:lstStyle>
          <a:p>
            <a:pPr lvl="0"/>
            <a:r>
              <a:rPr lang="en-US" smtClean="0"/>
              <a:t>Click to edit Master text styles</a:t>
            </a:r>
          </a:p>
        </p:txBody>
      </p:sp>
      <p:sp>
        <p:nvSpPr>
          <p:cNvPr id="61" name="Picture Placeholder 13"/>
          <p:cNvSpPr>
            <a:spLocks noGrp="1"/>
          </p:cNvSpPr>
          <p:nvPr>
            <p:ph type="pic" sz="quarter" idx="70"/>
          </p:nvPr>
        </p:nvSpPr>
        <p:spPr>
          <a:xfrm>
            <a:off x="6847177" y="3187924"/>
            <a:ext cx="1600200" cy="1252728"/>
          </a:xfrm>
          <a:prstGeom prst="roundRect">
            <a:avLst>
              <a:gd name="adj" fmla="val 9740"/>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62" name="Picture Placeholder 13"/>
          <p:cNvSpPr>
            <a:spLocks noGrp="1"/>
          </p:cNvSpPr>
          <p:nvPr>
            <p:ph type="pic" sz="quarter" idx="71"/>
          </p:nvPr>
        </p:nvSpPr>
        <p:spPr>
          <a:xfrm>
            <a:off x="6847177" y="4535424"/>
            <a:ext cx="1600200" cy="1252728"/>
          </a:xfrm>
          <a:prstGeom prst="roundRect">
            <a:avLst>
              <a:gd name="adj" fmla="val 9740"/>
            </a:avLst>
          </a:prstGeom>
          <a:solidFill>
            <a:schemeClr val="tx1"/>
          </a:solidFill>
        </p:spPr>
        <p:txBody>
          <a:bodyPr rtlCol="0">
            <a:normAutofit/>
          </a:bodyPr>
          <a:lstStyle>
            <a:lvl1pPr marL="0" indent="0">
              <a:defRPr sz="1200"/>
            </a:lvl1pPr>
          </a:lstStyle>
          <a:p>
            <a:pPr lvl="0"/>
            <a:r>
              <a:rPr lang="en-US" noProof="0" dirty="0" smtClean="0"/>
              <a:t>Click icon to add picture</a:t>
            </a:r>
            <a:endParaRPr lang="en-US" noProof="0" dirty="0"/>
          </a:p>
        </p:txBody>
      </p:sp>
      <p:sp>
        <p:nvSpPr>
          <p:cNvPr id="5" name="Content Placeholder 4"/>
          <p:cNvSpPr>
            <a:spLocks noGrp="1"/>
          </p:cNvSpPr>
          <p:nvPr>
            <p:ph sz="quarter" idx="72" hasCustomPrompt="1"/>
          </p:nvPr>
        </p:nvSpPr>
        <p:spPr>
          <a:xfrm>
            <a:off x="1014985" y="2567097"/>
            <a:ext cx="1602010" cy="620827"/>
          </a:xfrm>
        </p:spPr>
        <p:txBody>
          <a:bodyPr/>
          <a:lstStyle>
            <a:lvl5pPr marL="0" indent="0">
              <a:buFontTx/>
              <a:buNone/>
              <a:defRPr sz="1400">
                <a:solidFill>
                  <a:schemeClr val="bg1"/>
                </a:solidFill>
              </a:defRPr>
            </a:lvl5pPr>
          </a:lstStyle>
          <a:p>
            <a:pPr lvl="4"/>
            <a:r>
              <a:rPr lang="en-US" dirty="0" smtClean="0"/>
              <a:t>Fifth level</a:t>
            </a:r>
            <a:endParaRPr lang="en-US" dirty="0"/>
          </a:p>
        </p:txBody>
      </p:sp>
      <p:sp>
        <p:nvSpPr>
          <p:cNvPr id="30" name="Content Placeholder 4"/>
          <p:cNvSpPr>
            <a:spLocks noGrp="1"/>
          </p:cNvSpPr>
          <p:nvPr>
            <p:ph sz="quarter" idx="73" hasCustomPrompt="1"/>
          </p:nvPr>
        </p:nvSpPr>
        <p:spPr>
          <a:xfrm>
            <a:off x="2962276" y="2567097"/>
            <a:ext cx="1602010" cy="620827"/>
          </a:xfrm>
        </p:spPr>
        <p:txBody>
          <a:bodyPr/>
          <a:lstStyle>
            <a:lvl5pPr marL="0" indent="0">
              <a:buFontTx/>
              <a:buNone/>
              <a:defRPr sz="1400">
                <a:solidFill>
                  <a:schemeClr val="bg1"/>
                </a:solidFill>
              </a:defRPr>
            </a:lvl5pPr>
          </a:lstStyle>
          <a:p>
            <a:pPr lvl="4"/>
            <a:r>
              <a:rPr lang="en-US" dirty="0" smtClean="0"/>
              <a:t>Fifth level</a:t>
            </a:r>
            <a:endParaRPr lang="en-US" dirty="0"/>
          </a:p>
        </p:txBody>
      </p:sp>
      <p:sp>
        <p:nvSpPr>
          <p:cNvPr id="31" name="Content Placeholder 4"/>
          <p:cNvSpPr>
            <a:spLocks noGrp="1"/>
          </p:cNvSpPr>
          <p:nvPr>
            <p:ph sz="quarter" idx="74" hasCustomPrompt="1"/>
          </p:nvPr>
        </p:nvSpPr>
        <p:spPr>
          <a:xfrm>
            <a:off x="4907061" y="2567097"/>
            <a:ext cx="1602010" cy="620827"/>
          </a:xfrm>
        </p:spPr>
        <p:txBody>
          <a:bodyPr/>
          <a:lstStyle>
            <a:lvl5pPr marL="0" indent="0">
              <a:buFontTx/>
              <a:buNone/>
              <a:defRPr sz="1400">
                <a:solidFill>
                  <a:schemeClr val="bg1"/>
                </a:solidFill>
              </a:defRPr>
            </a:lvl5pPr>
          </a:lstStyle>
          <a:p>
            <a:pPr lvl="4"/>
            <a:r>
              <a:rPr lang="en-US" dirty="0" smtClean="0"/>
              <a:t>Fifth level</a:t>
            </a:r>
            <a:endParaRPr lang="en-US" dirty="0"/>
          </a:p>
        </p:txBody>
      </p:sp>
      <p:sp>
        <p:nvSpPr>
          <p:cNvPr id="33" name="Content Placeholder 4"/>
          <p:cNvSpPr>
            <a:spLocks noGrp="1"/>
          </p:cNvSpPr>
          <p:nvPr>
            <p:ph sz="quarter" idx="75" hasCustomPrompt="1"/>
          </p:nvPr>
        </p:nvSpPr>
        <p:spPr>
          <a:xfrm>
            <a:off x="6847177" y="2567097"/>
            <a:ext cx="1602010" cy="620827"/>
          </a:xfrm>
        </p:spPr>
        <p:txBody>
          <a:bodyPr/>
          <a:lstStyle>
            <a:lvl5pPr marL="0" indent="0">
              <a:buFontTx/>
              <a:buNone/>
              <a:defRPr sz="1400">
                <a:solidFill>
                  <a:schemeClr val="bg1"/>
                </a:solidFill>
              </a:defRPr>
            </a:lvl5pPr>
          </a:lstStyle>
          <a:p>
            <a:pPr lvl="4"/>
            <a:r>
              <a:rPr lang="en-US" dirty="0" smtClean="0"/>
              <a:t>Fifth level</a:t>
            </a:r>
            <a:endParaRPr lang="en-US" dirty="0"/>
          </a:p>
        </p:txBody>
      </p:sp>
    </p:spTree>
    <p:extLst>
      <p:ext uri="{BB962C8B-B14F-4D97-AF65-F5344CB8AC3E}">
        <p14:creationId xmlns:p14="http://schemas.microsoft.com/office/powerpoint/2010/main" val="1284426470"/>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category chart with 4 tabs">
    <p:spTree>
      <p:nvGrpSpPr>
        <p:cNvPr id="1" name=""/>
        <p:cNvGrpSpPr/>
        <p:nvPr/>
      </p:nvGrpSpPr>
      <p:grpSpPr>
        <a:xfrm>
          <a:off x="0" y="0"/>
          <a:ext cx="0" cy="0"/>
          <a:chOff x="0" y="0"/>
          <a:chExt cx="0" cy="0"/>
        </a:xfrm>
      </p:grpSpPr>
      <p:sp>
        <p:nvSpPr>
          <p:cNvPr id="60" name="Rounded Rectangle 59"/>
          <p:cNvSpPr/>
          <p:nvPr userDrawn="1"/>
        </p:nvSpPr>
        <p:spPr>
          <a:xfrm>
            <a:off x="563563" y="4648200"/>
            <a:ext cx="8001000" cy="1282700"/>
          </a:xfrm>
          <a:prstGeom prst="roundRect">
            <a:avLst>
              <a:gd name="adj" fmla="val 6286"/>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4" name="Rounded Rectangle 53"/>
          <p:cNvSpPr/>
          <p:nvPr userDrawn="1"/>
        </p:nvSpPr>
        <p:spPr>
          <a:xfrm>
            <a:off x="563563" y="3231882"/>
            <a:ext cx="8001000" cy="1282700"/>
          </a:xfrm>
          <a:prstGeom prst="roundRect">
            <a:avLst>
              <a:gd name="adj" fmla="val 6286"/>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5" name="Text Placeholder 15"/>
          <p:cNvSpPr>
            <a:spLocks noGrp="1"/>
          </p:cNvSpPr>
          <p:nvPr>
            <p:ph type="body" sz="quarter" idx="41"/>
          </p:nvPr>
        </p:nvSpPr>
        <p:spPr>
          <a:xfrm>
            <a:off x="2011680" y="334745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56" name="Text Placeholder 12"/>
          <p:cNvSpPr>
            <a:spLocks noGrp="1"/>
          </p:cNvSpPr>
          <p:nvPr>
            <p:ph type="body" sz="quarter" idx="42"/>
          </p:nvPr>
        </p:nvSpPr>
        <p:spPr>
          <a:xfrm>
            <a:off x="685799" y="4763770"/>
            <a:ext cx="1051560" cy="1051560"/>
          </a:xfrm>
          <a:prstGeom prst="roundRect">
            <a:avLst>
              <a:gd name="adj" fmla="val 6343"/>
            </a:avLst>
          </a:prstGeom>
          <a:gradFill flip="none" rotWithShape="1">
            <a:gsLst>
              <a:gs pos="0">
                <a:schemeClr val="accent4"/>
              </a:gs>
              <a:gs pos="100000">
                <a:schemeClr val="accent3"/>
              </a:gs>
            </a:gsLst>
            <a:lin ang="5400000" scaled="0"/>
            <a:tileRect/>
          </a:gradFill>
        </p:spPr>
        <p:txBody>
          <a:bodyPr anchor="ctr">
            <a:noAutofit/>
          </a:bodyPr>
          <a:lstStyle>
            <a:lvl1pPr marL="53975" indent="0" algn="l">
              <a:spcAft>
                <a:spcPts val="0"/>
              </a:spcAft>
              <a:defRPr sz="1400" b="0" i="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p:txBody>
      </p:sp>
      <p:sp>
        <p:nvSpPr>
          <p:cNvPr id="57" name="Text Placeholder 15"/>
          <p:cNvSpPr>
            <a:spLocks noGrp="1"/>
          </p:cNvSpPr>
          <p:nvPr>
            <p:ph type="body" sz="quarter" idx="43"/>
          </p:nvPr>
        </p:nvSpPr>
        <p:spPr>
          <a:xfrm>
            <a:off x="3683944" y="334745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58" name="Text Placeholder 15"/>
          <p:cNvSpPr>
            <a:spLocks noGrp="1"/>
          </p:cNvSpPr>
          <p:nvPr>
            <p:ph type="body" sz="quarter" idx="44"/>
          </p:nvPr>
        </p:nvSpPr>
        <p:spPr>
          <a:xfrm>
            <a:off x="5358432" y="334745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59" name="Text Placeholder 15"/>
          <p:cNvSpPr>
            <a:spLocks noGrp="1"/>
          </p:cNvSpPr>
          <p:nvPr>
            <p:ph type="body" sz="quarter" idx="45"/>
          </p:nvPr>
        </p:nvSpPr>
        <p:spPr>
          <a:xfrm>
            <a:off x="7034064" y="334745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18" name="Rounded Rectangle 17"/>
          <p:cNvSpPr/>
          <p:nvPr/>
        </p:nvSpPr>
        <p:spPr>
          <a:xfrm>
            <a:off x="563563" y="1810512"/>
            <a:ext cx="8001000" cy="1282700"/>
          </a:xfrm>
          <a:prstGeom prst="roundRect">
            <a:avLst>
              <a:gd name="adj" fmla="val 6286"/>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33"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3563" y="517525"/>
            <a:ext cx="8004175" cy="659928"/>
          </a:xfrm>
        </p:spPr>
        <p:txBody>
          <a:bodyPr/>
          <a:lstStyle/>
          <a:p>
            <a:r>
              <a:rPr lang="en-US" smtClean="0"/>
              <a:t>Click to edit Master title style</a:t>
            </a:r>
            <a:endParaRPr lang="en-US" dirty="0"/>
          </a:p>
        </p:txBody>
      </p:sp>
      <p:sp>
        <p:nvSpPr>
          <p:cNvPr id="19" name="Text Placeholder 15"/>
          <p:cNvSpPr>
            <a:spLocks noGrp="1"/>
          </p:cNvSpPr>
          <p:nvPr>
            <p:ph type="body" sz="quarter" idx="15"/>
          </p:nvPr>
        </p:nvSpPr>
        <p:spPr>
          <a:xfrm>
            <a:off x="2011680" y="192608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13" name="Text Placeholder 12"/>
          <p:cNvSpPr>
            <a:spLocks noGrp="1"/>
          </p:cNvSpPr>
          <p:nvPr>
            <p:ph type="body" sz="quarter" idx="27"/>
          </p:nvPr>
        </p:nvSpPr>
        <p:spPr>
          <a:xfrm>
            <a:off x="685799" y="1926082"/>
            <a:ext cx="1051560" cy="1051560"/>
          </a:xfrm>
          <a:prstGeom prst="roundRect">
            <a:avLst>
              <a:gd name="adj" fmla="val 6343"/>
            </a:avLst>
          </a:prstGeom>
          <a:gradFill flip="none" rotWithShape="1">
            <a:gsLst>
              <a:gs pos="0">
                <a:schemeClr val="accent2"/>
              </a:gs>
              <a:gs pos="100000">
                <a:schemeClr val="accent1"/>
              </a:gs>
            </a:gsLst>
            <a:lin ang="5400000" scaled="0"/>
            <a:tileRect/>
          </a:gradFill>
        </p:spPr>
        <p:txBody>
          <a:bodyPr anchor="ctr">
            <a:noAutofit/>
          </a:bodyPr>
          <a:lstStyle>
            <a:lvl1pPr marL="53975" indent="0" algn="l">
              <a:spcAft>
                <a:spcPts val="0"/>
              </a:spcAft>
              <a:defRPr sz="1400" b="0" i="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p:txBody>
      </p:sp>
      <p:sp>
        <p:nvSpPr>
          <p:cNvPr id="39" name="Footer Placeholder 2"/>
          <p:cNvSpPr>
            <a:spLocks noGrp="1"/>
          </p:cNvSpPr>
          <p:nvPr>
            <p:ph type="ftr" sz="quarter" idx="32"/>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40" name="Slide Number Placeholder 3"/>
          <p:cNvSpPr>
            <a:spLocks noGrp="1"/>
          </p:cNvSpPr>
          <p:nvPr>
            <p:ph type="sldNum" sz="quarter" idx="33"/>
          </p:nvPr>
        </p:nvSpPr>
        <p:spPr/>
        <p:txBody>
          <a:bodyPr/>
          <a:lstStyle>
            <a:lvl1pPr>
              <a:defRPr/>
            </a:lvl1pPr>
          </a:lstStyle>
          <a:p>
            <a:pPr>
              <a:defRPr/>
            </a:pPr>
            <a:fld id="{ED2CA490-0D8D-EE48-B92E-147206BEB977}" type="slidenum">
              <a:rPr lang="en-US"/>
              <a:pPr>
                <a:defRPr/>
              </a:pPr>
              <a:t>‹#›</a:t>
            </a:fld>
            <a:endParaRPr lang="en-US" dirty="0"/>
          </a:p>
        </p:txBody>
      </p:sp>
      <p:sp>
        <p:nvSpPr>
          <p:cNvPr id="44" name="Text Placeholder 15"/>
          <p:cNvSpPr>
            <a:spLocks noGrp="1"/>
          </p:cNvSpPr>
          <p:nvPr>
            <p:ph type="body" sz="quarter" idx="35"/>
          </p:nvPr>
        </p:nvSpPr>
        <p:spPr>
          <a:xfrm>
            <a:off x="3683944" y="192608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48" name="Text Placeholder 15"/>
          <p:cNvSpPr>
            <a:spLocks noGrp="1"/>
          </p:cNvSpPr>
          <p:nvPr>
            <p:ph type="body" sz="quarter" idx="37"/>
          </p:nvPr>
        </p:nvSpPr>
        <p:spPr>
          <a:xfrm>
            <a:off x="5358432" y="192608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52" name="Text Placeholder 15"/>
          <p:cNvSpPr>
            <a:spLocks noGrp="1"/>
          </p:cNvSpPr>
          <p:nvPr>
            <p:ph type="body" sz="quarter" idx="39"/>
          </p:nvPr>
        </p:nvSpPr>
        <p:spPr>
          <a:xfrm>
            <a:off x="7034064" y="192608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61" name="Text Placeholder 15"/>
          <p:cNvSpPr>
            <a:spLocks noGrp="1"/>
          </p:cNvSpPr>
          <p:nvPr>
            <p:ph type="body" sz="quarter" idx="46"/>
          </p:nvPr>
        </p:nvSpPr>
        <p:spPr>
          <a:xfrm>
            <a:off x="2011680" y="4763770"/>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63" name="Text Placeholder 15"/>
          <p:cNvSpPr>
            <a:spLocks noGrp="1"/>
          </p:cNvSpPr>
          <p:nvPr>
            <p:ph type="body" sz="quarter" idx="48"/>
          </p:nvPr>
        </p:nvSpPr>
        <p:spPr>
          <a:xfrm>
            <a:off x="3683944" y="4763770"/>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64" name="Text Placeholder 15"/>
          <p:cNvSpPr>
            <a:spLocks noGrp="1"/>
          </p:cNvSpPr>
          <p:nvPr>
            <p:ph type="body" sz="quarter" idx="49"/>
          </p:nvPr>
        </p:nvSpPr>
        <p:spPr>
          <a:xfrm>
            <a:off x="5358432" y="4763770"/>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65" name="Text Placeholder 15"/>
          <p:cNvSpPr>
            <a:spLocks noGrp="1"/>
          </p:cNvSpPr>
          <p:nvPr>
            <p:ph type="body" sz="quarter" idx="50"/>
          </p:nvPr>
        </p:nvSpPr>
        <p:spPr>
          <a:xfrm>
            <a:off x="7034064" y="4763770"/>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cxnSp>
        <p:nvCxnSpPr>
          <p:cNvPr id="31" name="Straight Connector 30"/>
          <p:cNvCxnSpPr/>
          <p:nvPr/>
        </p:nvCxnSpPr>
        <p:spPr>
          <a:xfrm>
            <a:off x="3566160" y="1810512"/>
            <a:ext cx="0" cy="4120388"/>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5238424" y="1810512"/>
            <a:ext cx="0" cy="4120388"/>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6912912" y="1810512"/>
            <a:ext cx="0" cy="4120388"/>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sp>
        <p:nvSpPr>
          <p:cNvPr id="32" name="Text Placeholder 16"/>
          <p:cNvSpPr>
            <a:spLocks noGrp="1"/>
          </p:cNvSpPr>
          <p:nvPr>
            <p:ph type="body" sz="quarter" idx="34"/>
          </p:nvPr>
        </p:nvSpPr>
        <p:spPr>
          <a:xfrm>
            <a:off x="1965960" y="1274813"/>
            <a:ext cx="1536192" cy="431750"/>
          </a:xfrm>
          <a:prstGeom prst="round2SameRect">
            <a:avLst/>
          </a:prstGeom>
          <a:solidFill>
            <a:schemeClr val="bg2"/>
          </a:solidFill>
        </p:spPr>
        <p:txBody>
          <a:bodyPr anchor="ctr">
            <a:noAutofit/>
          </a:bodyPr>
          <a:lstStyle>
            <a:lvl1pPr algn="ctr">
              <a:lnSpc>
                <a:spcPts val="1400"/>
              </a:lnSpc>
              <a:spcAft>
                <a:spcPts val="0"/>
              </a:spcAft>
              <a:defRPr sz="1400">
                <a:solidFill>
                  <a:schemeClr val="bg1"/>
                </a:solidFill>
              </a:defRPr>
            </a:lvl1pPr>
          </a:lstStyle>
          <a:p>
            <a:pPr lvl="0"/>
            <a:r>
              <a:rPr lang="en-US" smtClean="0"/>
              <a:t>Click to edit Master text styles</a:t>
            </a:r>
          </a:p>
        </p:txBody>
      </p:sp>
      <p:sp>
        <p:nvSpPr>
          <p:cNvPr id="34" name="Text Placeholder 16"/>
          <p:cNvSpPr>
            <a:spLocks noGrp="1"/>
          </p:cNvSpPr>
          <p:nvPr>
            <p:ph type="body" sz="quarter" idx="36"/>
          </p:nvPr>
        </p:nvSpPr>
        <p:spPr>
          <a:xfrm>
            <a:off x="3638224" y="1274813"/>
            <a:ext cx="1536192" cy="431750"/>
          </a:xfrm>
          <a:prstGeom prst="round2SameRect">
            <a:avLst/>
          </a:prstGeom>
          <a:solidFill>
            <a:schemeClr val="bg2"/>
          </a:solidFill>
        </p:spPr>
        <p:txBody>
          <a:bodyPr anchor="ctr">
            <a:noAutofit/>
          </a:bodyPr>
          <a:lstStyle>
            <a:lvl1pPr algn="ctr">
              <a:lnSpc>
                <a:spcPts val="1400"/>
              </a:lnSpc>
              <a:spcAft>
                <a:spcPts val="0"/>
              </a:spcAft>
              <a:defRPr sz="1400">
                <a:solidFill>
                  <a:schemeClr val="bg1"/>
                </a:solidFill>
              </a:defRPr>
            </a:lvl1pPr>
          </a:lstStyle>
          <a:p>
            <a:pPr lvl="0"/>
            <a:r>
              <a:rPr lang="en-US" smtClean="0"/>
              <a:t>Click to edit Master text styles</a:t>
            </a:r>
          </a:p>
        </p:txBody>
      </p:sp>
      <p:sp>
        <p:nvSpPr>
          <p:cNvPr id="35" name="Text Placeholder 16"/>
          <p:cNvSpPr>
            <a:spLocks noGrp="1"/>
          </p:cNvSpPr>
          <p:nvPr>
            <p:ph type="body" sz="quarter" idx="38"/>
          </p:nvPr>
        </p:nvSpPr>
        <p:spPr>
          <a:xfrm>
            <a:off x="5312712" y="1274813"/>
            <a:ext cx="1536192" cy="431750"/>
          </a:xfrm>
          <a:prstGeom prst="round2SameRect">
            <a:avLst/>
          </a:prstGeom>
          <a:solidFill>
            <a:schemeClr val="bg2"/>
          </a:solidFill>
        </p:spPr>
        <p:txBody>
          <a:bodyPr anchor="ctr">
            <a:noAutofit/>
          </a:bodyPr>
          <a:lstStyle>
            <a:lvl1pPr algn="ctr">
              <a:lnSpc>
                <a:spcPts val="1400"/>
              </a:lnSpc>
              <a:spcAft>
                <a:spcPts val="0"/>
              </a:spcAft>
              <a:defRPr sz="1400">
                <a:solidFill>
                  <a:schemeClr val="bg1"/>
                </a:solidFill>
              </a:defRPr>
            </a:lvl1pPr>
          </a:lstStyle>
          <a:p>
            <a:pPr lvl="0"/>
            <a:r>
              <a:rPr lang="en-US" smtClean="0"/>
              <a:t>Click to edit Master text styles</a:t>
            </a:r>
          </a:p>
        </p:txBody>
      </p:sp>
      <p:sp>
        <p:nvSpPr>
          <p:cNvPr id="36" name="Text Placeholder 16"/>
          <p:cNvSpPr>
            <a:spLocks noGrp="1"/>
          </p:cNvSpPr>
          <p:nvPr>
            <p:ph type="body" sz="quarter" idx="40"/>
          </p:nvPr>
        </p:nvSpPr>
        <p:spPr>
          <a:xfrm>
            <a:off x="6988344" y="1274813"/>
            <a:ext cx="1536192" cy="431750"/>
          </a:xfrm>
          <a:prstGeom prst="round2SameRect">
            <a:avLst/>
          </a:prstGeom>
          <a:solidFill>
            <a:schemeClr val="bg2"/>
          </a:solidFill>
        </p:spPr>
        <p:txBody>
          <a:bodyPr anchor="ctr">
            <a:noAutofit/>
          </a:bodyPr>
          <a:lstStyle>
            <a:lvl1pPr algn="ctr">
              <a:lnSpc>
                <a:spcPts val="1400"/>
              </a:lnSpc>
              <a:spcAft>
                <a:spcPts val="0"/>
              </a:spcAft>
              <a:defRPr sz="1400">
                <a:solidFill>
                  <a:schemeClr val="bg1"/>
                </a:solidFill>
              </a:defRPr>
            </a:lvl1pPr>
          </a:lstStyle>
          <a:p>
            <a:pPr lvl="0"/>
            <a:r>
              <a:rPr lang="en-US" smtClean="0"/>
              <a:t>Click to edit Master text styles</a:t>
            </a:r>
          </a:p>
        </p:txBody>
      </p:sp>
      <p:sp>
        <p:nvSpPr>
          <p:cNvPr id="37" name="Text Placeholder 12"/>
          <p:cNvSpPr>
            <a:spLocks noGrp="1"/>
          </p:cNvSpPr>
          <p:nvPr>
            <p:ph type="body" sz="quarter" idx="51"/>
          </p:nvPr>
        </p:nvSpPr>
        <p:spPr>
          <a:xfrm>
            <a:off x="685799" y="3347452"/>
            <a:ext cx="1051560" cy="1051560"/>
          </a:xfrm>
          <a:prstGeom prst="roundRect">
            <a:avLst>
              <a:gd name="adj" fmla="val 6343"/>
            </a:avLst>
          </a:prstGeom>
          <a:gradFill flip="none" rotWithShape="1">
            <a:gsLst>
              <a:gs pos="0">
                <a:schemeClr val="accent6"/>
              </a:gs>
              <a:gs pos="100000">
                <a:schemeClr val="accent5"/>
              </a:gs>
            </a:gsLst>
            <a:lin ang="5400000" scaled="0"/>
            <a:tileRect/>
          </a:gradFill>
        </p:spPr>
        <p:txBody>
          <a:bodyPr anchor="ctr">
            <a:noAutofit/>
          </a:bodyPr>
          <a:lstStyle>
            <a:lvl1pPr marL="53975" indent="0" algn="l">
              <a:spcAft>
                <a:spcPts val="0"/>
              </a:spcAft>
              <a:defRPr sz="1400" b="0" i="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12107046"/>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category chart with continuum">
    <p:spTree>
      <p:nvGrpSpPr>
        <p:cNvPr id="1" name=""/>
        <p:cNvGrpSpPr/>
        <p:nvPr/>
      </p:nvGrpSpPr>
      <p:grpSpPr>
        <a:xfrm>
          <a:off x="0" y="0"/>
          <a:ext cx="0" cy="0"/>
          <a:chOff x="0" y="0"/>
          <a:chExt cx="0" cy="0"/>
        </a:xfrm>
      </p:grpSpPr>
      <p:sp>
        <p:nvSpPr>
          <p:cNvPr id="60" name="Rounded Rectangle 59"/>
          <p:cNvSpPr/>
          <p:nvPr userDrawn="1"/>
        </p:nvSpPr>
        <p:spPr>
          <a:xfrm>
            <a:off x="563563" y="4648200"/>
            <a:ext cx="8001000" cy="1282700"/>
          </a:xfrm>
          <a:prstGeom prst="roundRect">
            <a:avLst>
              <a:gd name="adj" fmla="val 6286"/>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4" name="Rounded Rectangle 53"/>
          <p:cNvSpPr/>
          <p:nvPr userDrawn="1"/>
        </p:nvSpPr>
        <p:spPr>
          <a:xfrm>
            <a:off x="563563" y="3231882"/>
            <a:ext cx="8001000" cy="1282700"/>
          </a:xfrm>
          <a:prstGeom prst="roundRect">
            <a:avLst>
              <a:gd name="adj" fmla="val 6286"/>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5" name="Text Placeholder 15"/>
          <p:cNvSpPr>
            <a:spLocks noGrp="1"/>
          </p:cNvSpPr>
          <p:nvPr>
            <p:ph type="body" sz="quarter" idx="41"/>
          </p:nvPr>
        </p:nvSpPr>
        <p:spPr>
          <a:xfrm>
            <a:off x="2011680" y="334745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56" name="Text Placeholder 12"/>
          <p:cNvSpPr>
            <a:spLocks noGrp="1"/>
          </p:cNvSpPr>
          <p:nvPr>
            <p:ph type="body" sz="quarter" idx="42"/>
          </p:nvPr>
        </p:nvSpPr>
        <p:spPr>
          <a:xfrm>
            <a:off x="685799" y="4763770"/>
            <a:ext cx="1051560" cy="1051560"/>
          </a:xfrm>
          <a:prstGeom prst="roundRect">
            <a:avLst>
              <a:gd name="adj" fmla="val 6343"/>
            </a:avLst>
          </a:prstGeom>
          <a:gradFill flip="none" rotWithShape="1">
            <a:gsLst>
              <a:gs pos="0">
                <a:schemeClr val="accent4"/>
              </a:gs>
              <a:gs pos="100000">
                <a:schemeClr val="accent3"/>
              </a:gs>
            </a:gsLst>
            <a:lin ang="5400000" scaled="0"/>
            <a:tileRect/>
          </a:gradFill>
        </p:spPr>
        <p:txBody>
          <a:bodyPr anchor="ctr">
            <a:noAutofit/>
          </a:bodyPr>
          <a:lstStyle>
            <a:lvl1pPr marL="53975" indent="0" algn="l">
              <a:spcAft>
                <a:spcPts val="0"/>
              </a:spcAft>
              <a:defRPr sz="1400" b="0" i="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p:txBody>
      </p:sp>
      <p:sp>
        <p:nvSpPr>
          <p:cNvPr id="57" name="Text Placeholder 15"/>
          <p:cNvSpPr>
            <a:spLocks noGrp="1"/>
          </p:cNvSpPr>
          <p:nvPr>
            <p:ph type="body" sz="quarter" idx="43"/>
          </p:nvPr>
        </p:nvSpPr>
        <p:spPr>
          <a:xfrm>
            <a:off x="3683944" y="334745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58" name="Text Placeholder 15"/>
          <p:cNvSpPr>
            <a:spLocks noGrp="1"/>
          </p:cNvSpPr>
          <p:nvPr>
            <p:ph type="body" sz="quarter" idx="44"/>
          </p:nvPr>
        </p:nvSpPr>
        <p:spPr>
          <a:xfrm>
            <a:off x="5358432" y="334745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59" name="Text Placeholder 15"/>
          <p:cNvSpPr>
            <a:spLocks noGrp="1"/>
          </p:cNvSpPr>
          <p:nvPr>
            <p:ph type="body" sz="quarter" idx="45"/>
          </p:nvPr>
        </p:nvSpPr>
        <p:spPr>
          <a:xfrm>
            <a:off x="7034064" y="334745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18" name="Rounded Rectangle 17"/>
          <p:cNvSpPr/>
          <p:nvPr/>
        </p:nvSpPr>
        <p:spPr>
          <a:xfrm>
            <a:off x="563563" y="1810512"/>
            <a:ext cx="8001000" cy="1282700"/>
          </a:xfrm>
          <a:prstGeom prst="roundRect">
            <a:avLst>
              <a:gd name="adj" fmla="val 6286"/>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pic>
        <p:nvPicPr>
          <p:cNvPr id="33"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3563" y="517525"/>
            <a:ext cx="8004175" cy="659928"/>
          </a:xfrm>
        </p:spPr>
        <p:txBody>
          <a:bodyPr/>
          <a:lstStyle/>
          <a:p>
            <a:r>
              <a:rPr lang="en-US" smtClean="0"/>
              <a:t>Click to edit Master title style</a:t>
            </a:r>
            <a:endParaRPr lang="en-US" dirty="0"/>
          </a:p>
        </p:txBody>
      </p:sp>
      <p:sp>
        <p:nvSpPr>
          <p:cNvPr id="19" name="Text Placeholder 15"/>
          <p:cNvSpPr>
            <a:spLocks noGrp="1"/>
          </p:cNvSpPr>
          <p:nvPr>
            <p:ph type="body" sz="quarter" idx="15"/>
          </p:nvPr>
        </p:nvSpPr>
        <p:spPr>
          <a:xfrm>
            <a:off x="2011680" y="192608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13" name="Text Placeholder 12"/>
          <p:cNvSpPr>
            <a:spLocks noGrp="1"/>
          </p:cNvSpPr>
          <p:nvPr>
            <p:ph type="body" sz="quarter" idx="27"/>
          </p:nvPr>
        </p:nvSpPr>
        <p:spPr>
          <a:xfrm>
            <a:off x="685799" y="1926082"/>
            <a:ext cx="1051560" cy="1051560"/>
          </a:xfrm>
          <a:prstGeom prst="roundRect">
            <a:avLst>
              <a:gd name="adj" fmla="val 6343"/>
            </a:avLst>
          </a:prstGeom>
          <a:gradFill flip="none" rotWithShape="1">
            <a:gsLst>
              <a:gs pos="0">
                <a:schemeClr val="accent2"/>
              </a:gs>
              <a:gs pos="100000">
                <a:schemeClr val="accent1"/>
              </a:gs>
            </a:gsLst>
            <a:lin ang="5400000" scaled="0"/>
            <a:tileRect/>
          </a:gradFill>
        </p:spPr>
        <p:txBody>
          <a:bodyPr anchor="ctr">
            <a:noAutofit/>
          </a:bodyPr>
          <a:lstStyle>
            <a:lvl1pPr marL="53975" indent="0" algn="l">
              <a:spcAft>
                <a:spcPts val="0"/>
              </a:spcAft>
              <a:defRPr sz="1400" b="0" i="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p:txBody>
      </p:sp>
      <p:sp>
        <p:nvSpPr>
          <p:cNvPr id="39" name="Footer Placeholder 2"/>
          <p:cNvSpPr>
            <a:spLocks noGrp="1"/>
          </p:cNvSpPr>
          <p:nvPr>
            <p:ph type="ftr" sz="quarter" idx="32"/>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40" name="Slide Number Placeholder 3"/>
          <p:cNvSpPr>
            <a:spLocks noGrp="1"/>
          </p:cNvSpPr>
          <p:nvPr>
            <p:ph type="sldNum" sz="quarter" idx="33"/>
          </p:nvPr>
        </p:nvSpPr>
        <p:spPr/>
        <p:txBody>
          <a:bodyPr/>
          <a:lstStyle>
            <a:lvl1pPr>
              <a:defRPr/>
            </a:lvl1pPr>
          </a:lstStyle>
          <a:p>
            <a:pPr>
              <a:defRPr/>
            </a:pPr>
            <a:fld id="{ED2CA490-0D8D-EE48-B92E-147206BEB977}" type="slidenum">
              <a:rPr lang="en-US"/>
              <a:pPr>
                <a:defRPr/>
              </a:pPr>
              <a:t>‹#›</a:t>
            </a:fld>
            <a:endParaRPr lang="en-US" dirty="0"/>
          </a:p>
        </p:txBody>
      </p:sp>
      <p:sp>
        <p:nvSpPr>
          <p:cNvPr id="44" name="Text Placeholder 15"/>
          <p:cNvSpPr>
            <a:spLocks noGrp="1"/>
          </p:cNvSpPr>
          <p:nvPr>
            <p:ph type="body" sz="quarter" idx="35"/>
          </p:nvPr>
        </p:nvSpPr>
        <p:spPr>
          <a:xfrm>
            <a:off x="3683944" y="192608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48" name="Text Placeholder 15"/>
          <p:cNvSpPr>
            <a:spLocks noGrp="1"/>
          </p:cNvSpPr>
          <p:nvPr>
            <p:ph type="body" sz="quarter" idx="37"/>
          </p:nvPr>
        </p:nvSpPr>
        <p:spPr>
          <a:xfrm>
            <a:off x="5358432" y="192608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52" name="Text Placeholder 15"/>
          <p:cNvSpPr>
            <a:spLocks noGrp="1"/>
          </p:cNvSpPr>
          <p:nvPr>
            <p:ph type="body" sz="quarter" idx="39"/>
          </p:nvPr>
        </p:nvSpPr>
        <p:spPr>
          <a:xfrm>
            <a:off x="7034064" y="1926082"/>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61" name="Text Placeholder 15"/>
          <p:cNvSpPr>
            <a:spLocks noGrp="1"/>
          </p:cNvSpPr>
          <p:nvPr>
            <p:ph type="body" sz="quarter" idx="46"/>
          </p:nvPr>
        </p:nvSpPr>
        <p:spPr>
          <a:xfrm>
            <a:off x="2011680" y="4763770"/>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63" name="Text Placeholder 15"/>
          <p:cNvSpPr>
            <a:spLocks noGrp="1"/>
          </p:cNvSpPr>
          <p:nvPr>
            <p:ph type="body" sz="quarter" idx="48"/>
          </p:nvPr>
        </p:nvSpPr>
        <p:spPr>
          <a:xfrm>
            <a:off x="3683944" y="4763770"/>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64" name="Text Placeholder 15"/>
          <p:cNvSpPr>
            <a:spLocks noGrp="1"/>
          </p:cNvSpPr>
          <p:nvPr>
            <p:ph type="body" sz="quarter" idx="49"/>
          </p:nvPr>
        </p:nvSpPr>
        <p:spPr>
          <a:xfrm>
            <a:off x="5358432" y="4763770"/>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sp>
        <p:nvSpPr>
          <p:cNvPr id="65" name="Text Placeholder 15"/>
          <p:cNvSpPr>
            <a:spLocks noGrp="1"/>
          </p:cNvSpPr>
          <p:nvPr>
            <p:ph type="body" sz="quarter" idx="50"/>
          </p:nvPr>
        </p:nvSpPr>
        <p:spPr>
          <a:xfrm>
            <a:off x="7034064" y="4763770"/>
            <a:ext cx="1444752" cy="1051560"/>
          </a:xfrm>
        </p:spPr>
        <p:txBody>
          <a:bodyPr anchor="ctr" anchorCtr="0">
            <a:noAutofit/>
          </a:bodyPr>
          <a:lstStyle>
            <a:lvl1pPr algn="ctr">
              <a:spcAft>
                <a:spcPts val="400"/>
              </a:spcAft>
              <a:defRPr sz="1400" b="0">
                <a:solidFill>
                  <a:srgbClr val="808080"/>
                </a:solidFill>
                <a:latin typeface="Calibri"/>
                <a:cs typeface="Calibri"/>
              </a:defRPr>
            </a:lvl1pPr>
            <a:lvl2pPr>
              <a:defRPr sz="1200" b="0">
                <a:solidFill>
                  <a:schemeClr val="bg1"/>
                </a:solidFill>
                <a:latin typeface="Arial"/>
                <a:cs typeface="Arial"/>
              </a:defRPr>
            </a:lvl2pPr>
            <a:lvl3pPr>
              <a:defRPr sz="1200" b="0">
                <a:solidFill>
                  <a:schemeClr val="bg1"/>
                </a:solidFill>
                <a:latin typeface="Arial"/>
                <a:cs typeface="Arial"/>
              </a:defRPr>
            </a:lvl3pPr>
            <a:lvl4pPr>
              <a:defRPr sz="1200" b="0">
                <a:solidFill>
                  <a:schemeClr val="bg1"/>
                </a:solidFill>
                <a:latin typeface="Arial"/>
                <a:cs typeface="Arial"/>
              </a:defRPr>
            </a:lvl4pPr>
            <a:lvl5pPr>
              <a:defRPr sz="1200" b="0">
                <a:solidFill>
                  <a:schemeClr val="bg1"/>
                </a:solidFill>
                <a:latin typeface="Arial"/>
                <a:cs typeface="Arial"/>
              </a:defRPr>
            </a:lvl5pPr>
          </a:lstStyle>
          <a:p>
            <a:pPr lvl="0"/>
            <a:r>
              <a:rPr lang="en-US" smtClean="0"/>
              <a:t>Click to edit Master text styles</a:t>
            </a:r>
          </a:p>
        </p:txBody>
      </p:sp>
      <p:cxnSp>
        <p:nvCxnSpPr>
          <p:cNvPr id="31" name="Straight Connector 30"/>
          <p:cNvCxnSpPr/>
          <p:nvPr/>
        </p:nvCxnSpPr>
        <p:spPr>
          <a:xfrm>
            <a:off x="3566160" y="1810512"/>
            <a:ext cx="0" cy="4120388"/>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5238424" y="1810512"/>
            <a:ext cx="0" cy="4120388"/>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6912912" y="1810512"/>
            <a:ext cx="0" cy="4120388"/>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sp>
        <p:nvSpPr>
          <p:cNvPr id="37" name="Text Placeholder 12"/>
          <p:cNvSpPr>
            <a:spLocks noGrp="1"/>
          </p:cNvSpPr>
          <p:nvPr>
            <p:ph type="body" sz="quarter" idx="51"/>
          </p:nvPr>
        </p:nvSpPr>
        <p:spPr>
          <a:xfrm>
            <a:off x="685799" y="3347452"/>
            <a:ext cx="1051560" cy="1051560"/>
          </a:xfrm>
          <a:prstGeom prst="roundRect">
            <a:avLst>
              <a:gd name="adj" fmla="val 6343"/>
            </a:avLst>
          </a:prstGeom>
          <a:gradFill flip="none" rotWithShape="1">
            <a:gsLst>
              <a:gs pos="0">
                <a:schemeClr val="accent6"/>
              </a:gs>
              <a:gs pos="100000">
                <a:schemeClr val="accent5"/>
              </a:gs>
            </a:gsLst>
            <a:lin ang="5400000" scaled="0"/>
            <a:tileRect/>
          </a:gradFill>
        </p:spPr>
        <p:txBody>
          <a:bodyPr anchor="ctr">
            <a:noAutofit/>
          </a:bodyPr>
          <a:lstStyle>
            <a:lvl1pPr marL="53975" indent="0" algn="l">
              <a:spcAft>
                <a:spcPts val="0"/>
              </a:spcAft>
              <a:defRPr sz="1400" b="0" i="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p:txBody>
      </p:sp>
      <p:sp>
        <p:nvSpPr>
          <p:cNvPr id="38" name="Rounded Rectangle 37"/>
          <p:cNvSpPr/>
          <p:nvPr userDrawn="1"/>
        </p:nvSpPr>
        <p:spPr>
          <a:xfrm>
            <a:off x="1927412" y="1346785"/>
            <a:ext cx="6637151" cy="359184"/>
          </a:xfrm>
          <a:prstGeom prst="roundRect">
            <a:avLst>
              <a:gd name="adj" fmla="val 17067"/>
            </a:avLst>
          </a:prstGeom>
          <a:gradFill flip="none" rotWithShape="1">
            <a:gsLst>
              <a:gs pos="0">
                <a:schemeClr val="bg2">
                  <a:alpha val="50000"/>
                </a:schemeClr>
              </a:gs>
              <a:gs pos="100000">
                <a:schemeClr val="bg2"/>
              </a:gs>
            </a:gsLst>
            <a:lin ang="10800000" scaled="0"/>
            <a:tileRect/>
          </a:gradFill>
          <a:ln>
            <a:noFill/>
          </a:ln>
        </p:spPr>
        <p:style>
          <a:lnRef idx="2">
            <a:schemeClr val="accent4"/>
          </a:lnRef>
          <a:fillRef idx="1">
            <a:schemeClr val="lt1"/>
          </a:fillRef>
          <a:effectRef idx="0">
            <a:schemeClr val="accent4"/>
          </a:effectRef>
          <a:fontRef idx="minor">
            <a:schemeClr val="dk1"/>
          </a:fontRef>
        </p:style>
        <p:txBody>
          <a:bodyPr rtlCol="0" anchor="ctr"/>
          <a:lstStyle/>
          <a:p>
            <a:endParaRPr lang="en-US" sz="1400" dirty="0">
              <a:solidFill>
                <a:schemeClr val="tx2"/>
              </a:solidFill>
              <a:latin typeface="Omnes_ATT Regular"/>
              <a:cs typeface="Omnes_ATT Regular"/>
            </a:endParaRPr>
          </a:p>
        </p:txBody>
      </p:sp>
      <p:sp>
        <p:nvSpPr>
          <p:cNvPr id="41" name="Text Placeholder 3"/>
          <p:cNvSpPr>
            <a:spLocks noGrp="1"/>
          </p:cNvSpPr>
          <p:nvPr>
            <p:ph type="body" sz="quarter" idx="54"/>
          </p:nvPr>
        </p:nvSpPr>
        <p:spPr>
          <a:xfrm>
            <a:off x="2011680" y="1379533"/>
            <a:ext cx="1738312" cy="293688"/>
          </a:xfrm>
        </p:spPr>
        <p:txBody>
          <a:bodyPr/>
          <a:lstStyle>
            <a:lvl1pPr>
              <a:spcAft>
                <a:spcPts val="0"/>
              </a:spcAft>
              <a:defRPr sz="1600" b="0">
                <a:solidFill>
                  <a:schemeClr val="bg1"/>
                </a:solidFill>
              </a:defRPr>
            </a:lvl1pPr>
          </a:lstStyle>
          <a:p>
            <a:pPr lvl="0"/>
            <a:r>
              <a:rPr lang="en-US" smtClean="0"/>
              <a:t>Click to edit Master text styles</a:t>
            </a:r>
          </a:p>
        </p:txBody>
      </p:sp>
      <p:sp>
        <p:nvSpPr>
          <p:cNvPr id="42" name="Text Placeholder 3"/>
          <p:cNvSpPr>
            <a:spLocks noGrp="1"/>
          </p:cNvSpPr>
          <p:nvPr>
            <p:ph type="body" sz="quarter" idx="55"/>
          </p:nvPr>
        </p:nvSpPr>
        <p:spPr>
          <a:xfrm>
            <a:off x="4369268" y="1379533"/>
            <a:ext cx="1738312" cy="293688"/>
          </a:xfrm>
        </p:spPr>
        <p:txBody>
          <a:bodyPr/>
          <a:lstStyle>
            <a:lvl1pPr algn="ctr">
              <a:spcAft>
                <a:spcPts val="0"/>
              </a:spcAft>
              <a:defRPr sz="1600" b="0">
                <a:solidFill>
                  <a:schemeClr val="bg1"/>
                </a:solidFill>
              </a:defRPr>
            </a:lvl1pPr>
          </a:lstStyle>
          <a:p>
            <a:pPr lvl="0"/>
            <a:r>
              <a:rPr lang="en-US" smtClean="0"/>
              <a:t>Click to edit Master text styles</a:t>
            </a:r>
          </a:p>
        </p:txBody>
      </p:sp>
      <p:sp>
        <p:nvSpPr>
          <p:cNvPr id="45" name="Text Placeholder 3"/>
          <p:cNvSpPr>
            <a:spLocks noGrp="1"/>
          </p:cNvSpPr>
          <p:nvPr>
            <p:ph type="body" sz="quarter" idx="56"/>
          </p:nvPr>
        </p:nvSpPr>
        <p:spPr>
          <a:xfrm>
            <a:off x="6765904" y="1379533"/>
            <a:ext cx="1712912" cy="293688"/>
          </a:xfrm>
        </p:spPr>
        <p:txBody>
          <a:bodyPr/>
          <a:lstStyle>
            <a:lvl1pPr algn="r">
              <a:spcAft>
                <a:spcPts val="0"/>
              </a:spcAft>
              <a:defRPr sz="16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23433492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lex chart: Option 1">
    <p:spTree>
      <p:nvGrpSpPr>
        <p:cNvPr id="1" name=""/>
        <p:cNvGrpSpPr/>
        <p:nvPr/>
      </p:nvGrpSpPr>
      <p:grpSpPr>
        <a:xfrm>
          <a:off x="0" y="0"/>
          <a:ext cx="0" cy="0"/>
          <a:chOff x="0" y="0"/>
          <a:chExt cx="0" cy="0"/>
        </a:xfrm>
      </p:grpSpPr>
      <p:sp>
        <p:nvSpPr>
          <p:cNvPr id="11" name="Text Placeholder 5"/>
          <p:cNvSpPr>
            <a:spLocks noGrp="1"/>
          </p:cNvSpPr>
          <p:nvPr>
            <p:ph type="body" sz="quarter" idx="37"/>
          </p:nvPr>
        </p:nvSpPr>
        <p:spPr>
          <a:xfrm>
            <a:off x="566927" y="1810512"/>
            <a:ext cx="8001000" cy="1280160"/>
          </a:xfrm>
          <a:prstGeom prst="roundRect">
            <a:avLst>
              <a:gd name="adj" fmla="val 4989"/>
            </a:avLst>
          </a:prstGeom>
          <a:gradFill flip="none" rotWithShape="1">
            <a:gsLst>
              <a:gs pos="0">
                <a:schemeClr val="accent2"/>
              </a:gs>
              <a:gs pos="100000">
                <a:schemeClr val="accent1"/>
              </a:gs>
            </a:gsLst>
            <a:lin ang="5400000" scaled="0"/>
            <a:tileRect/>
          </a:gradFill>
        </p:spPr>
        <p:txBody>
          <a:bodyPr anchor="ctr">
            <a:noAutofit/>
          </a:bodyPr>
          <a:lstStyle>
            <a:lvl1pPr marL="115888" indent="0">
              <a:defRPr sz="2000" b="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p:txBody>
      </p:sp>
      <p:pic>
        <p:nvPicPr>
          <p:cNvPr id="8"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4"/>
          <p:cNvSpPr>
            <a:spLocks noGrp="1"/>
          </p:cNvSpPr>
          <p:nvPr>
            <p:ph type="body" sz="quarter" idx="30"/>
          </p:nvPr>
        </p:nvSpPr>
        <p:spPr>
          <a:xfrm>
            <a:off x="566927" y="3447288"/>
            <a:ext cx="2587752" cy="2505456"/>
          </a:xfrm>
          <a:prstGeom prst="roundRect">
            <a:avLst>
              <a:gd name="adj" fmla="val 3306"/>
            </a:avLst>
          </a:prstGeom>
          <a:solidFill>
            <a:srgbClr val="F2F2F2"/>
          </a:solidFill>
        </p:spPr>
        <p:txBody>
          <a:bodyPr tIns="54864">
            <a:noAutofit/>
          </a:bodyPr>
          <a:lstStyle>
            <a:lvl1pPr marL="118872" indent="0" algn="l">
              <a:spcAft>
                <a:spcPts val="600"/>
              </a:spcAft>
              <a:defRPr sz="1600" b="0" i="0">
                <a:solidFill>
                  <a:schemeClr val="bg2"/>
                </a:solidFill>
              </a:defRPr>
            </a:lvl1pPr>
            <a:lvl2pPr marL="118872" indent="0" algn="l">
              <a:spcAft>
                <a:spcPts val="400"/>
              </a:spcAft>
              <a:tabLst>
                <a:tab pos="2911475" algn="l"/>
              </a:tabLst>
              <a:defRPr sz="14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9" name="Footer Placeholder 6"/>
          <p:cNvSpPr>
            <a:spLocks noGrp="1"/>
          </p:cNvSpPr>
          <p:nvPr>
            <p:ph type="ftr" sz="quarter" idx="33"/>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10" name="Slide Number Placeholder 7"/>
          <p:cNvSpPr>
            <a:spLocks noGrp="1"/>
          </p:cNvSpPr>
          <p:nvPr>
            <p:ph type="sldNum" sz="quarter" idx="34"/>
          </p:nvPr>
        </p:nvSpPr>
        <p:spPr/>
        <p:txBody>
          <a:bodyPr/>
          <a:lstStyle>
            <a:lvl1pPr>
              <a:defRPr/>
            </a:lvl1pPr>
          </a:lstStyle>
          <a:p>
            <a:pPr>
              <a:defRPr/>
            </a:pPr>
            <a:fld id="{2955791E-5871-FC48-A5E8-DA3B6DF2C7FD}" type="slidenum">
              <a:rPr lang="en-US"/>
              <a:pPr>
                <a:defRPr/>
              </a:pPr>
              <a:t>‹#›</a:t>
            </a:fld>
            <a:endParaRPr lang="en-US" dirty="0"/>
          </a:p>
        </p:txBody>
      </p:sp>
      <p:sp>
        <p:nvSpPr>
          <p:cNvPr id="3" name="Text Placeholder 2"/>
          <p:cNvSpPr>
            <a:spLocks noGrp="1"/>
          </p:cNvSpPr>
          <p:nvPr>
            <p:ph type="body" sz="quarter" idx="40"/>
          </p:nvPr>
        </p:nvSpPr>
        <p:spPr>
          <a:xfrm>
            <a:off x="566926" y="3145536"/>
            <a:ext cx="8000811" cy="279120"/>
          </a:xfrm>
        </p:spPr>
        <p:txBody>
          <a:bodyPr lIns="91440"/>
          <a:lstStyle>
            <a:lvl1pPr>
              <a:lnSpc>
                <a:spcPts val="1600"/>
              </a:lnSpc>
              <a:spcAft>
                <a:spcPts val="400"/>
              </a:spcAft>
              <a:defRPr sz="1400" b="1"/>
            </a:lvl1pPr>
          </a:lstStyle>
          <a:p>
            <a:pPr lvl="0"/>
            <a:r>
              <a:rPr lang="en-US" smtClean="0"/>
              <a:t>Click to edit Master text styles</a:t>
            </a:r>
          </a:p>
        </p:txBody>
      </p:sp>
      <p:sp>
        <p:nvSpPr>
          <p:cNvPr id="15" name="Title 1"/>
          <p:cNvSpPr>
            <a:spLocks noGrp="1"/>
          </p:cNvSpPr>
          <p:nvPr>
            <p:ph type="title"/>
          </p:nvPr>
        </p:nvSpPr>
        <p:spPr>
          <a:xfrm>
            <a:off x="563563" y="517525"/>
            <a:ext cx="8004175" cy="914400"/>
          </a:xfrm>
        </p:spPr>
        <p:txBody>
          <a:bodyPr/>
          <a:lstStyle/>
          <a:p>
            <a:r>
              <a:rPr lang="en-US" smtClean="0"/>
              <a:t>Click to edit Master title style</a:t>
            </a:r>
            <a:endParaRPr lang="en-US" dirty="0"/>
          </a:p>
        </p:txBody>
      </p:sp>
      <p:sp>
        <p:nvSpPr>
          <p:cNvPr id="12" name="Text Placeholder 4"/>
          <p:cNvSpPr>
            <a:spLocks noGrp="1"/>
          </p:cNvSpPr>
          <p:nvPr>
            <p:ph type="body" sz="quarter" idx="41"/>
          </p:nvPr>
        </p:nvSpPr>
        <p:spPr>
          <a:xfrm>
            <a:off x="5980175" y="3447288"/>
            <a:ext cx="2587752" cy="2505456"/>
          </a:xfrm>
          <a:prstGeom prst="roundRect">
            <a:avLst>
              <a:gd name="adj" fmla="val 3306"/>
            </a:avLst>
          </a:prstGeom>
          <a:solidFill>
            <a:srgbClr val="F2F2F2"/>
          </a:solidFill>
        </p:spPr>
        <p:txBody>
          <a:bodyPr tIns="54864">
            <a:noAutofit/>
          </a:bodyPr>
          <a:lstStyle>
            <a:lvl1pPr marL="118872" indent="0" algn="l">
              <a:spcAft>
                <a:spcPts val="600"/>
              </a:spcAft>
              <a:defRPr sz="1600" b="0" i="0">
                <a:solidFill>
                  <a:schemeClr val="bg2"/>
                </a:solidFill>
              </a:defRPr>
            </a:lvl1pPr>
            <a:lvl2pPr marL="118872" indent="0" algn="l">
              <a:spcAft>
                <a:spcPts val="400"/>
              </a:spcAft>
              <a:tabLst>
                <a:tab pos="2911475" algn="l"/>
              </a:tabLst>
              <a:defRPr sz="14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13" name="Text Placeholder 4"/>
          <p:cNvSpPr>
            <a:spLocks noGrp="1"/>
          </p:cNvSpPr>
          <p:nvPr>
            <p:ph type="body" sz="quarter" idx="42"/>
          </p:nvPr>
        </p:nvSpPr>
        <p:spPr>
          <a:xfrm>
            <a:off x="3273551" y="3447288"/>
            <a:ext cx="2587752" cy="2505456"/>
          </a:xfrm>
          <a:prstGeom prst="roundRect">
            <a:avLst>
              <a:gd name="adj" fmla="val 3306"/>
            </a:avLst>
          </a:prstGeom>
          <a:solidFill>
            <a:srgbClr val="F2F2F2"/>
          </a:solidFill>
        </p:spPr>
        <p:txBody>
          <a:bodyPr tIns="54864">
            <a:noAutofit/>
          </a:bodyPr>
          <a:lstStyle>
            <a:lvl1pPr marL="118872" indent="0" algn="l">
              <a:spcAft>
                <a:spcPts val="600"/>
              </a:spcAft>
              <a:defRPr sz="1600" b="0" i="0">
                <a:solidFill>
                  <a:schemeClr val="bg2"/>
                </a:solidFill>
              </a:defRPr>
            </a:lvl1pPr>
            <a:lvl2pPr marL="118872" indent="0" algn="l">
              <a:spcAft>
                <a:spcPts val="400"/>
              </a:spcAft>
              <a:tabLst>
                <a:tab pos="2911475" algn="l"/>
              </a:tabLst>
              <a:defRPr sz="1400">
                <a:solidFill>
                  <a:schemeClr val="bg2"/>
                </a:solidFill>
              </a:defRPr>
            </a:lvl2pPr>
            <a:lvl3pPr algn="ctr">
              <a:defRPr/>
            </a:lvl3pPr>
            <a:lvl4pPr algn="ctr">
              <a:defRPr/>
            </a:lvl4pPr>
            <a:lvl5pPr algn="ctr">
              <a:defRPr/>
            </a:lvl5pPr>
          </a:lstStyle>
          <a:p>
            <a:pPr lvl="0"/>
            <a:r>
              <a:rPr lang="en-US" smtClean="0"/>
              <a:t>Click to edit Master text styles</a:t>
            </a:r>
          </a:p>
        </p:txBody>
      </p:sp>
    </p:spTree>
    <p:extLst>
      <p:ext uri="{BB962C8B-B14F-4D97-AF65-F5344CB8AC3E}">
        <p14:creationId xmlns:p14="http://schemas.microsoft.com/office/powerpoint/2010/main" val="3441842838"/>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lex chart: Option 2">
    <p:spTree>
      <p:nvGrpSpPr>
        <p:cNvPr id="1" name=""/>
        <p:cNvGrpSpPr/>
        <p:nvPr/>
      </p:nvGrpSpPr>
      <p:grpSpPr>
        <a:xfrm>
          <a:off x="0" y="0"/>
          <a:ext cx="0" cy="0"/>
          <a:chOff x="0" y="0"/>
          <a:chExt cx="0" cy="0"/>
        </a:xfrm>
      </p:grpSpPr>
      <p:pic>
        <p:nvPicPr>
          <p:cNvPr id="8"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3" y="517525"/>
            <a:ext cx="7998908" cy="914400"/>
          </a:xfrm>
        </p:spPr>
        <p:txBody>
          <a:bodyPr/>
          <a:lstStyle/>
          <a:p>
            <a:r>
              <a:rPr lang="en-US" smtClean="0"/>
              <a:t>Click to edit Master title style</a:t>
            </a:r>
            <a:endParaRPr lang="en-CA" dirty="0"/>
          </a:p>
        </p:txBody>
      </p:sp>
      <p:sp>
        <p:nvSpPr>
          <p:cNvPr id="9" name="Footer Placeholder 6"/>
          <p:cNvSpPr>
            <a:spLocks noGrp="1"/>
          </p:cNvSpPr>
          <p:nvPr>
            <p:ph type="ftr" sz="quarter" idx="33"/>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10" name="Slide Number Placeholder 7"/>
          <p:cNvSpPr>
            <a:spLocks noGrp="1"/>
          </p:cNvSpPr>
          <p:nvPr>
            <p:ph type="sldNum" sz="quarter" idx="34"/>
          </p:nvPr>
        </p:nvSpPr>
        <p:spPr/>
        <p:txBody>
          <a:bodyPr/>
          <a:lstStyle>
            <a:lvl1pPr>
              <a:defRPr/>
            </a:lvl1pPr>
          </a:lstStyle>
          <a:p>
            <a:pPr>
              <a:defRPr/>
            </a:pPr>
            <a:fld id="{2955791E-5871-FC48-A5E8-DA3B6DF2C7FD}" type="slidenum">
              <a:rPr lang="en-US"/>
              <a:pPr>
                <a:defRPr/>
              </a:pPr>
              <a:t>‹#›</a:t>
            </a:fld>
            <a:endParaRPr lang="en-US" dirty="0"/>
          </a:p>
        </p:txBody>
      </p:sp>
      <p:sp>
        <p:nvSpPr>
          <p:cNvPr id="15" name="Text Placeholder 4"/>
          <p:cNvSpPr>
            <a:spLocks noGrp="1"/>
          </p:cNvSpPr>
          <p:nvPr>
            <p:ph type="body" sz="quarter" idx="45"/>
          </p:nvPr>
        </p:nvSpPr>
        <p:spPr>
          <a:xfrm>
            <a:off x="566928" y="2916936"/>
            <a:ext cx="8001000" cy="990474"/>
          </a:xfrm>
          <a:prstGeom prst="roundRect">
            <a:avLst>
              <a:gd name="adj" fmla="val 9152"/>
            </a:avLst>
          </a:prstGeom>
          <a:gradFill flip="none" rotWithShape="1">
            <a:gsLst>
              <a:gs pos="0">
                <a:schemeClr val="accent6"/>
              </a:gs>
              <a:gs pos="100000">
                <a:schemeClr val="accent5"/>
              </a:gs>
            </a:gsLst>
            <a:lin ang="5400000" scaled="0"/>
            <a:tileRect/>
          </a:gradFill>
        </p:spPr>
        <p:txBody>
          <a:bodyPr anchor="ctr">
            <a:noAutofit/>
          </a:bodyPr>
          <a:lstStyle>
            <a:lvl1pPr marL="118872" indent="0" algn="l">
              <a:spcAft>
                <a:spcPts val="400"/>
              </a:spcAft>
              <a:defRPr sz="1400">
                <a:solidFill>
                  <a:schemeClr val="bg1"/>
                </a:solidFill>
              </a:defRPr>
            </a:lvl1pPr>
            <a:lvl2pPr marL="118872" indent="0" algn="l">
              <a:tabLst>
                <a:tab pos="2911475" algn="l"/>
              </a:tabLst>
              <a:defRPr sz="1400">
                <a:solidFill>
                  <a:schemeClr val="bg1"/>
                </a:solidFill>
              </a:defRPr>
            </a:lvl2pPr>
            <a:lvl3pPr algn="ctr">
              <a:defRPr/>
            </a:lvl3pPr>
            <a:lvl4pPr algn="ctr">
              <a:defRPr/>
            </a:lvl4pPr>
            <a:lvl5pPr algn="ctr">
              <a:defRPr/>
            </a:lvl5pPr>
          </a:lstStyle>
          <a:p>
            <a:pPr lvl="0"/>
            <a:r>
              <a:rPr lang="en-US" smtClean="0"/>
              <a:t>Click to edit Master text styles</a:t>
            </a:r>
          </a:p>
        </p:txBody>
      </p:sp>
      <p:sp>
        <p:nvSpPr>
          <p:cNvPr id="13" name="Text Placeholder 5"/>
          <p:cNvSpPr>
            <a:spLocks noGrp="1"/>
          </p:cNvSpPr>
          <p:nvPr>
            <p:ph type="body" sz="quarter" idx="37"/>
          </p:nvPr>
        </p:nvSpPr>
        <p:spPr>
          <a:xfrm>
            <a:off x="566927" y="1810512"/>
            <a:ext cx="8001000" cy="987552"/>
          </a:xfrm>
          <a:prstGeom prst="roundRect">
            <a:avLst>
              <a:gd name="adj" fmla="val 7882"/>
            </a:avLst>
          </a:prstGeom>
          <a:gradFill flip="none" rotWithShape="1">
            <a:gsLst>
              <a:gs pos="0">
                <a:schemeClr val="accent2"/>
              </a:gs>
              <a:gs pos="100000">
                <a:schemeClr val="accent1"/>
              </a:gs>
            </a:gsLst>
            <a:lin ang="5400000" scaled="0"/>
            <a:tileRect/>
          </a:gradFill>
        </p:spPr>
        <p:txBody>
          <a:bodyPr anchor="ctr">
            <a:noAutofit/>
          </a:bodyPr>
          <a:lstStyle>
            <a:lvl1pPr marL="115888" indent="0">
              <a:spcAft>
                <a:spcPts val="600"/>
              </a:spcAft>
              <a:defRPr sz="1600" b="0" i="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p:txBody>
      </p:sp>
      <p:sp>
        <p:nvSpPr>
          <p:cNvPr id="19" name="Text Placeholder 4"/>
          <p:cNvSpPr>
            <a:spLocks noGrp="1"/>
          </p:cNvSpPr>
          <p:nvPr>
            <p:ph type="body" sz="quarter" idx="30"/>
          </p:nvPr>
        </p:nvSpPr>
        <p:spPr>
          <a:xfrm>
            <a:off x="566927" y="4023360"/>
            <a:ext cx="3941064" cy="1938528"/>
          </a:xfrm>
          <a:prstGeom prst="roundRect">
            <a:avLst>
              <a:gd name="adj" fmla="val 3797"/>
            </a:avLst>
          </a:prstGeom>
          <a:solidFill>
            <a:srgbClr val="F2F2F2"/>
          </a:solidFill>
          <a:ln>
            <a:solidFill>
              <a:srgbClr val="F2F2F2">
                <a:alpha val="0"/>
              </a:srgbClr>
            </a:solidFill>
          </a:ln>
        </p:spPr>
        <p:txBody>
          <a:bodyPr tIns="54864">
            <a:noAutofit/>
          </a:bodyPr>
          <a:lstStyle>
            <a:lvl1pPr marL="118872" indent="0" algn="l">
              <a:spcAft>
                <a:spcPts val="400"/>
              </a:spcAft>
              <a:defRPr sz="1400">
                <a:solidFill>
                  <a:schemeClr val="accent5"/>
                </a:solidFill>
              </a:defRPr>
            </a:lvl1pPr>
            <a:lvl2pPr marL="118872" indent="0" algn="l">
              <a:spcAft>
                <a:spcPts val="600"/>
              </a:spcAft>
              <a:tabLst>
                <a:tab pos="2911475" algn="l"/>
              </a:tabLst>
              <a:defRPr sz="1400">
                <a:solidFill>
                  <a:schemeClr val="bg2"/>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22" name="Text Placeholder 4"/>
          <p:cNvSpPr>
            <a:spLocks noGrp="1"/>
          </p:cNvSpPr>
          <p:nvPr>
            <p:ph type="body" sz="quarter" idx="46"/>
          </p:nvPr>
        </p:nvSpPr>
        <p:spPr>
          <a:xfrm>
            <a:off x="4626864" y="4023360"/>
            <a:ext cx="3941064" cy="1938528"/>
          </a:xfrm>
          <a:prstGeom prst="roundRect">
            <a:avLst>
              <a:gd name="adj" fmla="val 3797"/>
            </a:avLst>
          </a:prstGeom>
          <a:solidFill>
            <a:srgbClr val="F2F2F2"/>
          </a:solidFill>
          <a:ln>
            <a:solidFill>
              <a:srgbClr val="F2F2F2">
                <a:alpha val="0"/>
              </a:srgbClr>
            </a:solidFill>
          </a:ln>
        </p:spPr>
        <p:txBody>
          <a:bodyPr tIns="54864">
            <a:noAutofit/>
          </a:bodyPr>
          <a:lstStyle>
            <a:lvl1pPr marL="118872" indent="0" algn="l">
              <a:spcAft>
                <a:spcPts val="400"/>
              </a:spcAft>
              <a:defRPr sz="1400">
                <a:solidFill>
                  <a:schemeClr val="accent5"/>
                </a:solidFill>
              </a:defRPr>
            </a:lvl1pPr>
            <a:lvl2pPr marL="118872" indent="0" algn="l">
              <a:spcAft>
                <a:spcPts val="600"/>
              </a:spcAft>
              <a:tabLst>
                <a:tab pos="2911475" algn="l"/>
              </a:tabLst>
              <a:defRPr sz="1400">
                <a:solidFill>
                  <a:schemeClr val="bg2"/>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49283668"/>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lex chart: Option 3">
    <p:spTree>
      <p:nvGrpSpPr>
        <p:cNvPr id="1" name=""/>
        <p:cNvGrpSpPr/>
        <p:nvPr/>
      </p:nvGrpSpPr>
      <p:grpSpPr>
        <a:xfrm>
          <a:off x="0" y="0"/>
          <a:ext cx="0" cy="0"/>
          <a:chOff x="0" y="0"/>
          <a:chExt cx="0" cy="0"/>
        </a:xfrm>
      </p:grpSpPr>
      <p:pic>
        <p:nvPicPr>
          <p:cNvPr id="17"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3" y="517525"/>
            <a:ext cx="7998908" cy="649962"/>
          </a:xfrm>
        </p:spPr>
        <p:txBody>
          <a:bodyPr/>
          <a:lstStyle/>
          <a:p>
            <a:r>
              <a:rPr lang="en-US" smtClean="0"/>
              <a:t>Click to edit Master title style</a:t>
            </a:r>
            <a:endParaRPr lang="en-CA" dirty="0"/>
          </a:p>
        </p:txBody>
      </p:sp>
      <p:sp>
        <p:nvSpPr>
          <p:cNvPr id="29" name="Text Placeholder 4"/>
          <p:cNvSpPr>
            <a:spLocks noGrp="1"/>
          </p:cNvSpPr>
          <p:nvPr>
            <p:ph type="body" sz="quarter" idx="25"/>
          </p:nvPr>
        </p:nvSpPr>
        <p:spPr>
          <a:xfrm>
            <a:off x="1337758" y="2121407"/>
            <a:ext cx="3557016" cy="649224"/>
          </a:xfrm>
          <a:prstGeom prst="roundRect">
            <a:avLst>
              <a:gd name="adj" fmla="val 13167"/>
            </a:avLst>
          </a:prstGeom>
          <a:gradFill flip="none" rotWithShape="1">
            <a:gsLst>
              <a:gs pos="0">
                <a:srgbClr val="067AB4"/>
              </a:gs>
              <a:gs pos="100000">
                <a:srgbClr val="7CC6FF"/>
              </a:gs>
            </a:gsLst>
            <a:lin ang="16200000" scaled="0"/>
            <a:tileRect/>
          </a:gradFill>
        </p:spPr>
        <p:txBody>
          <a:bodyPr anchor="ctr" anchorCtr="0"/>
          <a:lstStyle>
            <a:lvl1pPr marL="115888" indent="0" algn="l">
              <a:spcAft>
                <a:spcPts val="400"/>
              </a:spcAft>
              <a:defRPr sz="1400">
                <a:solidFill>
                  <a:schemeClr val="bg1"/>
                </a:solidFill>
              </a:defRPr>
            </a:lvl1pPr>
            <a:lvl2pPr marL="115888" indent="0" algn="l">
              <a:tabLst>
                <a:tab pos="2911475" algn="l"/>
              </a:tabLst>
              <a:defRPr sz="1400">
                <a:solidFill>
                  <a:schemeClr val="bg1"/>
                </a:solidFill>
              </a:defRPr>
            </a:lvl2pPr>
            <a:lvl3pPr algn="ctr">
              <a:defRPr/>
            </a:lvl3pPr>
            <a:lvl4pPr algn="ctr">
              <a:defRPr/>
            </a:lvl4pPr>
            <a:lvl5pPr algn="ctr">
              <a:defRPr/>
            </a:lvl5pPr>
          </a:lstStyle>
          <a:p>
            <a:pPr lvl="0"/>
            <a:r>
              <a:rPr lang="en-US" smtClean="0"/>
              <a:t>Click to edit Master text styles</a:t>
            </a:r>
          </a:p>
        </p:txBody>
      </p:sp>
      <p:sp>
        <p:nvSpPr>
          <p:cNvPr id="32" name="Text Placeholder 4"/>
          <p:cNvSpPr>
            <a:spLocks noGrp="1"/>
          </p:cNvSpPr>
          <p:nvPr>
            <p:ph type="body" sz="quarter" idx="27"/>
          </p:nvPr>
        </p:nvSpPr>
        <p:spPr>
          <a:xfrm>
            <a:off x="1337758" y="2898648"/>
            <a:ext cx="1353312" cy="2240280"/>
          </a:xfrm>
          <a:prstGeom prst="roundRect">
            <a:avLst>
              <a:gd name="adj" fmla="val 6198"/>
            </a:avLst>
          </a:prstGeom>
          <a:solidFill>
            <a:srgbClr val="F2F2F2"/>
          </a:solidFill>
          <a:ln>
            <a:noFill/>
          </a:ln>
        </p:spPr>
        <p:txBody>
          <a:bodyPr tIns="91440" rIns="91440">
            <a:noAutofit/>
          </a:bodyPr>
          <a:lstStyle>
            <a:lvl1pPr marL="173736" indent="-118872" algn="l">
              <a:spcAft>
                <a:spcPts val="400"/>
              </a:spcAft>
              <a:buFont typeface="Arial"/>
              <a:buChar char="•"/>
              <a:defRPr sz="1000">
                <a:solidFill>
                  <a:schemeClr val="bg2"/>
                </a:solidFill>
              </a:defRPr>
            </a:lvl1pPr>
            <a:lvl2pPr marL="169863" indent="-115888"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41" name="Text Placeholder 4"/>
          <p:cNvSpPr>
            <a:spLocks noGrp="1"/>
          </p:cNvSpPr>
          <p:nvPr>
            <p:ph type="body" sz="quarter" idx="34"/>
          </p:nvPr>
        </p:nvSpPr>
        <p:spPr>
          <a:xfrm>
            <a:off x="563563" y="1410550"/>
            <a:ext cx="731520" cy="553316"/>
          </a:xfrm>
        </p:spPr>
        <p:txBody>
          <a:bodyPr>
            <a:noAutofit/>
          </a:bodyPr>
          <a:lstStyle>
            <a:lvl1pPr algn="l">
              <a:lnSpc>
                <a:spcPts val="1100"/>
              </a:lnSpc>
              <a:spcAft>
                <a:spcPts val="0"/>
              </a:spcAft>
              <a:defRPr sz="1000" b="1">
                <a:solidFill>
                  <a:schemeClr val="bg1">
                    <a:lumMod val="50000"/>
                  </a:schemeClr>
                </a:solidFill>
              </a:defRPr>
            </a:lvl1pPr>
            <a:lvl2pPr marL="111125" indent="-111125"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44" name="Text Placeholder 4"/>
          <p:cNvSpPr>
            <a:spLocks noGrp="1"/>
          </p:cNvSpPr>
          <p:nvPr>
            <p:ph type="body" sz="quarter" idx="35"/>
          </p:nvPr>
        </p:nvSpPr>
        <p:spPr>
          <a:xfrm>
            <a:off x="563563" y="2157244"/>
            <a:ext cx="731520" cy="511431"/>
          </a:xfrm>
        </p:spPr>
        <p:txBody>
          <a:bodyPr>
            <a:noAutofit/>
          </a:bodyPr>
          <a:lstStyle>
            <a:lvl1pPr algn="l">
              <a:lnSpc>
                <a:spcPts val="1100"/>
              </a:lnSpc>
              <a:spcAft>
                <a:spcPts val="0"/>
              </a:spcAft>
              <a:defRPr sz="1000" b="1">
                <a:solidFill>
                  <a:schemeClr val="bg1">
                    <a:lumMod val="50000"/>
                  </a:schemeClr>
                </a:solidFill>
              </a:defRPr>
            </a:lvl1pPr>
            <a:lvl2pPr marL="111125" indent="-111125"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47" name="Text Placeholder 4"/>
          <p:cNvSpPr>
            <a:spLocks noGrp="1"/>
          </p:cNvSpPr>
          <p:nvPr>
            <p:ph type="body" sz="quarter" idx="36"/>
          </p:nvPr>
        </p:nvSpPr>
        <p:spPr>
          <a:xfrm>
            <a:off x="563563" y="2945428"/>
            <a:ext cx="731520" cy="494950"/>
          </a:xfrm>
        </p:spPr>
        <p:txBody>
          <a:bodyPr>
            <a:noAutofit/>
          </a:bodyPr>
          <a:lstStyle>
            <a:lvl1pPr algn="l">
              <a:lnSpc>
                <a:spcPts val="1100"/>
              </a:lnSpc>
              <a:spcAft>
                <a:spcPts val="0"/>
              </a:spcAft>
              <a:defRPr sz="1000" b="1">
                <a:solidFill>
                  <a:schemeClr val="bg1">
                    <a:lumMod val="50000"/>
                  </a:schemeClr>
                </a:solidFill>
              </a:defRPr>
            </a:lvl1pPr>
            <a:lvl2pPr marL="111125" indent="-111125"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6" name="Text Placeholder 5"/>
          <p:cNvSpPr>
            <a:spLocks noGrp="1"/>
          </p:cNvSpPr>
          <p:nvPr>
            <p:ph type="body" sz="quarter" idx="37"/>
          </p:nvPr>
        </p:nvSpPr>
        <p:spPr>
          <a:xfrm>
            <a:off x="1337758" y="1356871"/>
            <a:ext cx="7224713" cy="647700"/>
          </a:xfrm>
          <a:prstGeom prst="roundRect">
            <a:avLst>
              <a:gd name="adj" fmla="val 12473"/>
            </a:avLst>
          </a:prstGeom>
          <a:gradFill flip="none" rotWithShape="1">
            <a:gsLst>
              <a:gs pos="0">
                <a:schemeClr val="accent2"/>
              </a:gs>
              <a:gs pos="100000">
                <a:schemeClr val="accent1"/>
              </a:gs>
            </a:gsLst>
            <a:lin ang="5400000" scaled="0"/>
            <a:tileRect/>
          </a:gradFill>
        </p:spPr>
        <p:txBody>
          <a:bodyPr anchor="ctr">
            <a:noAutofit/>
          </a:bodyPr>
          <a:lstStyle>
            <a:lvl1pPr marL="115888" indent="0">
              <a:defRPr sz="1600" b="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p:txBody>
      </p:sp>
      <p:sp>
        <p:nvSpPr>
          <p:cNvPr id="49" name="Text Placeholder 4"/>
          <p:cNvSpPr>
            <a:spLocks noGrp="1"/>
          </p:cNvSpPr>
          <p:nvPr>
            <p:ph type="body" sz="quarter" idx="44"/>
          </p:nvPr>
        </p:nvSpPr>
        <p:spPr>
          <a:xfrm>
            <a:off x="1337758" y="5266944"/>
            <a:ext cx="7219792" cy="265791"/>
          </a:xfrm>
          <a:prstGeom prst="roundRect">
            <a:avLst>
              <a:gd name="adj" fmla="val 34868"/>
            </a:avLst>
          </a:prstGeom>
          <a:solidFill>
            <a:srgbClr val="F2F2F2"/>
          </a:solidFill>
          <a:ln>
            <a:noFill/>
          </a:ln>
        </p:spPr>
        <p:txBody>
          <a:bodyPr anchor="ctr" anchorCtr="0">
            <a:noAutofit/>
          </a:bodyPr>
          <a:lstStyle>
            <a:lvl1pPr marL="115888" indent="0" algn="l">
              <a:spcAft>
                <a:spcPts val="400"/>
              </a:spcAft>
              <a:defRPr sz="1000" b="0">
                <a:solidFill>
                  <a:schemeClr val="bg2"/>
                </a:solidFill>
              </a:defRPr>
            </a:lvl1pPr>
            <a:lvl2pPr marL="169863" indent="-115888"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19" name="Text Placeholder 4"/>
          <p:cNvSpPr>
            <a:spLocks noGrp="1"/>
          </p:cNvSpPr>
          <p:nvPr>
            <p:ph type="body" sz="quarter" idx="45"/>
          </p:nvPr>
        </p:nvSpPr>
        <p:spPr>
          <a:xfrm>
            <a:off x="563563" y="5308020"/>
            <a:ext cx="731520" cy="502983"/>
          </a:xfrm>
        </p:spPr>
        <p:txBody>
          <a:bodyPr>
            <a:noAutofit/>
          </a:bodyPr>
          <a:lstStyle>
            <a:lvl1pPr algn="l">
              <a:lnSpc>
                <a:spcPts val="1100"/>
              </a:lnSpc>
              <a:spcAft>
                <a:spcPts val="0"/>
              </a:spcAft>
              <a:defRPr sz="1000" b="1">
                <a:solidFill>
                  <a:schemeClr val="bg1">
                    <a:lumMod val="50000"/>
                  </a:schemeClr>
                </a:solidFill>
              </a:defRPr>
            </a:lvl1pPr>
            <a:lvl2pPr marL="111125" indent="-111125"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18" name="Footer Placeholder 6"/>
          <p:cNvSpPr>
            <a:spLocks noGrp="1"/>
          </p:cNvSpPr>
          <p:nvPr>
            <p:ph type="ftr" sz="quarter" idx="46"/>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0" name="Slide Number Placeholder 7"/>
          <p:cNvSpPr>
            <a:spLocks noGrp="1"/>
          </p:cNvSpPr>
          <p:nvPr>
            <p:ph type="sldNum" sz="quarter" idx="47"/>
          </p:nvPr>
        </p:nvSpPr>
        <p:spPr/>
        <p:txBody>
          <a:bodyPr/>
          <a:lstStyle>
            <a:lvl1pPr>
              <a:defRPr/>
            </a:lvl1pPr>
          </a:lstStyle>
          <a:p>
            <a:pPr>
              <a:defRPr/>
            </a:pPr>
            <a:fld id="{B7090106-C0CE-6541-9B5B-345F5004D02D}" type="slidenum">
              <a:rPr lang="en-US"/>
              <a:pPr>
                <a:defRPr/>
              </a:pPr>
              <a:t>‹#›</a:t>
            </a:fld>
            <a:endParaRPr lang="en-US" dirty="0"/>
          </a:p>
        </p:txBody>
      </p:sp>
      <p:sp>
        <p:nvSpPr>
          <p:cNvPr id="23" name="Text Placeholder 4"/>
          <p:cNvSpPr>
            <a:spLocks noGrp="1"/>
          </p:cNvSpPr>
          <p:nvPr>
            <p:ph type="body" sz="quarter" idx="48"/>
          </p:nvPr>
        </p:nvSpPr>
        <p:spPr>
          <a:xfrm>
            <a:off x="5005455" y="2121408"/>
            <a:ext cx="3557016" cy="649224"/>
          </a:xfrm>
          <a:prstGeom prst="roundRect">
            <a:avLst>
              <a:gd name="adj" fmla="val 13167"/>
            </a:avLst>
          </a:prstGeom>
          <a:gradFill flip="none" rotWithShape="1">
            <a:gsLst>
              <a:gs pos="0">
                <a:srgbClr val="067AB4"/>
              </a:gs>
              <a:gs pos="100000">
                <a:srgbClr val="7CC6FF"/>
              </a:gs>
            </a:gsLst>
            <a:lin ang="16200000" scaled="0"/>
            <a:tileRect/>
          </a:gradFill>
        </p:spPr>
        <p:txBody>
          <a:bodyPr anchor="ctr" anchorCtr="0"/>
          <a:lstStyle>
            <a:lvl1pPr marL="115888" indent="0" algn="l">
              <a:spcAft>
                <a:spcPts val="400"/>
              </a:spcAft>
              <a:defRPr sz="1400">
                <a:solidFill>
                  <a:schemeClr val="bg1"/>
                </a:solidFill>
              </a:defRPr>
            </a:lvl1pPr>
            <a:lvl2pPr marL="115888" indent="0" algn="l">
              <a:tabLst>
                <a:tab pos="2911475" algn="l"/>
              </a:tabLst>
              <a:defRPr sz="1400">
                <a:solidFill>
                  <a:schemeClr val="bg1"/>
                </a:solidFill>
              </a:defRPr>
            </a:lvl2pPr>
            <a:lvl3pPr algn="ctr">
              <a:defRPr/>
            </a:lvl3pPr>
            <a:lvl4pPr algn="ctr">
              <a:defRPr/>
            </a:lvl4pPr>
            <a:lvl5pPr algn="ctr">
              <a:defRPr/>
            </a:lvl5pPr>
          </a:lstStyle>
          <a:p>
            <a:pPr lvl="0"/>
            <a:r>
              <a:rPr lang="en-US" smtClean="0"/>
              <a:t>Click to edit Master text styles</a:t>
            </a:r>
          </a:p>
        </p:txBody>
      </p:sp>
      <p:sp>
        <p:nvSpPr>
          <p:cNvPr id="34" name="Text Placeholder 4"/>
          <p:cNvSpPr>
            <a:spLocks noGrp="1"/>
          </p:cNvSpPr>
          <p:nvPr>
            <p:ph type="body" sz="quarter" idx="53"/>
          </p:nvPr>
        </p:nvSpPr>
        <p:spPr>
          <a:xfrm>
            <a:off x="1337758" y="5660136"/>
            <a:ext cx="7219792" cy="265791"/>
          </a:xfrm>
          <a:prstGeom prst="roundRect">
            <a:avLst>
              <a:gd name="adj" fmla="val 34868"/>
            </a:avLst>
          </a:prstGeom>
          <a:solidFill>
            <a:srgbClr val="F2F2F2"/>
          </a:solidFill>
          <a:ln>
            <a:noFill/>
          </a:ln>
        </p:spPr>
        <p:txBody>
          <a:bodyPr anchor="ctr" anchorCtr="0">
            <a:noAutofit/>
          </a:bodyPr>
          <a:lstStyle>
            <a:lvl1pPr marL="115888" indent="0" algn="l">
              <a:spcAft>
                <a:spcPts val="400"/>
              </a:spcAft>
              <a:defRPr sz="1000" b="0">
                <a:solidFill>
                  <a:schemeClr val="bg2"/>
                </a:solidFill>
              </a:defRPr>
            </a:lvl1pPr>
            <a:lvl2pPr marL="169863" indent="-115888"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38" name="Text Placeholder 4"/>
          <p:cNvSpPr>
            <a:spLocks noGrp="1"/>
          </p:cNvSpPr>
          <p:nvPr>
            <p:ph type="body" sz="quarter" idx="54"/>
          </p:nvPr>
        </p:nvSpPr>
        <p:spPr>
          <a:xfrm>
            <a:off x="2805608" y="2898648"/>
            <a:ext cx="1353312" cy="2240280"/>
          </a:xfrm>
          <a:prstGeom prst="roundRect">
            <a:avLst>
              <a:gd name="adj" fmla="val 6198"/>
            </a:avLst>
          </a:prstGeom>
          <a:solidFill>
            <a:srgbClr val="F2F2F2"/>
          </a:solidFill>
          <a:ln>
            <a:noFill/>
          </a:ln>
        </p:spPr>
        <p:txBody>
          <a:bodyPr tIns="91440" rIns="91440">
            <a:noAutofit/>
          </a:bodyPr>
          <a:lstStyle>
            <a:lvl1pPr marL="173736" indent="-118872" algn="l">
              <a:spcAft>
                <a:spcPts val="400"/>
              </a:spcAft>
              <a:buFont typeface="Arial"/>
              <a:buChar char="•"/>
              <a:defRPr sz="1000">
                <a:solidFill>
                  <a:schemeClr val="bg2"/>
                </a:solidFill>
              </a:defRPr>
            </a:lvl1pPr>
            <a:lvl2pPr marL="169863" indent="-115888"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39" name="Text Placeholder 4"/>
          <p:cNvSpPr>
            <a:spLocks noGrp="1"/>
          </p:cNvSpPr>
          <p:nvPr>
            <p:ph type="body" sz="quarter" idx="55"/>
          </p:nvPr>
        </p:nvSpPr>
        <p:spPr>
          <a:xfrm>
            <a:off x="4273458" y="2898648"/>
            <a:ext cx="1353312" cy="2240280"/>
          </a:xfrm>
          <a:prstGeom prst="roundRect">
            <a:avLst>
              <a:gd name="adj" fmla="val 6198"/>
            </a:avLst>
          </a:prstGeom>
          <a:solidFill>
            <a:srgbClr val="F2F2F2"/>
          </a:solidFill>
          <a:ln>
            <a:noFill/>
          </a:ln>
        </p:spPr>
        <p:txBody>
          <a:bodyPr tIns="91440" rIns="91440">
            <a:noAutofit/>
          </a:bodyPr>
          <a:lstStyle>
            <a:lvl1pPr marL="173736" indent="-118872" algn="l">
              <a:spcAft>
                <a:spcPts val="400"/>
              </a:spcAft>
              <a:buFont typeface="Arial"/>
              <a:buChar char="•"/>
              <a:defRPr sz="1000">
                <a:solidFill>
                  <a:schemeClr val="bg2"/>
                </a:solidFill>
              </a:defRPr>
            </a:lvl1pPr>
            <a:lvl2pPr marL="169863" indent="-115888"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40" name="Text Placeholder 4"/>
          <p:cNvSpPr>
            <a:spLocks noGrp="1"/>
          </p:cNvSpPr>
          <p:nvPr>
            <p:ph type="body" sz="quarter" idx="56"/>
          </p:nvPr>
        </p:nvSpPr>
        <p:spPr>
          <a:xfrm>
            <a:off x="5741308" y="2898648"/>
            <a:ext cx="1353312" cy="2240280"/>
          </a:xfrm>
          <a:prstGeom prst="roundRect">
            <a:avLst>
              <a:gd name="adj" fmla="val 6198"/>
            </a:avLst>
          </a:prstGeom>
          <a:solidFill>
            <a:srgbClr val="F2F2F2"/>
          </a:solidFill>
          <a:ln>
            <a:noFill/>
          </a:ln>
        </p:spPr>
        <p:txBody>
          <a:bodyPr tIns="91440" rIns="91440">
            <a:noAutofit/>
          </a:bodyPr>
          <a:lstStyle>
            <a:lvl1pPr marL="173736" indent="-118872" algn="l">
              <a:spcAft>
                <a:spcPts val="400"/>
              </a:spcAft>
              <a:buFont typeface="Arial"/>
              <a:buChar char="•"/>
              <a:defRPr sz="1000">
                <a:solidFill>
                  <a:schemeClr val="bg2"/>
                </a:solidFill>
              </a:defRPr>
            </a:lvl1pPr>
            <a:lvl2pPr marL="169863" indent="-115888"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
        <p:nvSpPr>
          <p:cNvPr id="42" name="Text Placeholder 4"/>
          <p:cNvSpPr>
            <a:spLocks noGrp="1"/>
          </p:cNvSpPr>
          <p:nvPr>
            <p:ph type="body" sz="quarter" idx="57"/>
          </p:nvPr>
        </p:nvSpPr>
        <p:spPr>
          <a:xfrm>
            <a:off x="7209159" y="2898648"/>
            <a:ext cx="1353312" cy="2240280"/>
          </a:xfrm>
          <a:prstGeom prst="roundRect">
            <a:avLst>
              <a:gd name="adj" fmla="val 6198"/>
            </a:avLst>
          </a:prstGeom>
          <a:solidFill>
            <a:srgbClr val="F2F2F2"/>
          </a:solidFill>
          <a:ln>
            <a:noFill/>
          </a:ln>
        </p:spPr>
        <p:txBody>
          <a:bodyPr tIns="91440" rIns="91440">
            <a:noAutofit/>
          </a:bodyPr>
          <a:lstStyle>
            <a:lvl1pPr marL="173736" indent="-118872" algn="l">
              <a:spcAft>
                <a:spcPts val="400"/>
              </a:spcAft>
              <a:buFont typeface="Arial"/>
              <a:buChar char="•"/>
              <a:defRPr sz="1000">
                <a:solidFill>
                  <a:schemeClr val="bg2"/>
                </a:solidFill>
              </a:defRPr>
            </a:lvl1pPr>
            <a:lvl2pPr marL="169863" indent="-115888" algn="l">
              <a:buFont typeface="Arial"/>
              <a:buChar char="•"/>
              <a:tabLst>
                <a:tab pos="2911475" algn="l"/>
              </a:tabLst>
              <a:defRPr sz="1000">
                <a:solidFill>
                  <a:schemeClr val="bg2"/>
                </a:solidFill>
              </a:defRPr>
            </a:lvl2pPr>
            <a:lvl3pPr algn="ctr">
              <a:defRPr/>
            </a:lvl3pPr>
            <a:lvl4pPr algn="ctr">
              <a:defRPr/>
            </a:lvl4pPr>
            <a:lvl5pPr algn="ctr">
              <a:defRPr/>
            </a:lvl5pPr>
          </a:lstStyle>
          <a:p>
            <a:pPr lvl="0"/>
            <a:r>
              <a:rPr lang="en-US" smtClean="0"/>
              <a:t>Click to edit Master text styles</a:t>
            </a:r>
          </a:p>
        </p:txBody>
      </p:sp>
    </p:spTree>
    <p:extLst>
      <p:ext uri="{BB962C8B-B14F-4D97-AF65-F5344CB8AC3E}">
        <p14:creationId xmlns:p14="http://schemas.microsoft.com/office/powerpoint/2010/main" val="2021238001"/>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umn chart: Option 1">
    <p:spTree>
      <p:nvGrpSpPr>
        <p:cNvPr id="1" name=""/>
        <p:cNvGrpSpPr/>
        <p:nvPr/>
      </p:nvGrpSpPr>
      <p:grpSpPr>
        <a:xfrm>
          <a:off x="0" y="0"/>
          <a:ext cx="0" cy="0"/>
          <a:chOff x="0" y="0"/>
          <a:chExt cx="0" cy="0"/>
        </a:xfrm>
      </p:grpSpPr>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3" y="517525"/>
            <a:ext cx="8004175" cy="914400"/>
          </a:xfrm>
        </p:spPr>
        <p:txBody>
          <a:bodyPr/>
          <a:lstStyle/>
          <a:p>
            <a:r>
              <a:rPr lang="en-US" smtClean="0"/>
              <a:t>Click to edit Master title style</a:t>
            </a:r>
            <a:endParaRPr lang="en-CA" dirty="0"/>
          </a:p>
        </p:txBody>
      </p:sp>
      <p:sp>
        <p:nvSpPr>
          <p:cNvPr id="10" name="Content Placeholder 2"/>
          <p:cNvSpPr>
            <a:spLocks noGrp="1"/>
          </p:cNvSpPr>
          <p:nvPr>
            <p:ph idx="13"/>
          </p:nvPr>
        </p:nvSpPr>
        <p:spPr>
          <a:xfrm>
            <a:off x="4689476" y="1808946"/>
            <a:ext cx="3878262" cy="4129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15"/>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7"/>
          <p:cNvSpPr>
            <a:spLocks noGrp="1"/>
          </p:cNvSpPr>
          <p:nvPr>
            <p:ph type="sldNum" sz="quarter" idx="16"/>
          </p:nvPr>
        </p:nvSpPr>
        <p:spPr/>
        <p:txBody>
          <a:bodyPr/>
          <a:lstStyle>
            <a:lvl1pPr>
              <a:defRPr/>
            </a:lvl1pPr>
          </a:lstStyle>
          <a:p>
            <a:pPr>
              <a:defRPr/>
            </a:pPr>
            <a:fld id="{178083A8-5CF3-4444-A76D-BFBCDAAB52A7}" type="slidenum">
              <a:rPr lang="en-US"/>
              <a:pPr>
                <a:defRPr/>
              </a:pPr>
              <a:t>‹#›</a:t>
            </a:fld>
            <a:endParaRPr lang="en-US" dirty="0"/>
          </a:p>
        </p:txBody>
      </p:sp>
      <p:sp>
        <p:nvSpPr>
          <p:cNvPr id="3" name="Chart Placeholder 2"/>
          <p:cNvSpPr>
            <a:spLocks noGrp="1"/>
          </p:cNvSpPr>
          <p:nvPr>
            <p:ph type="chart" sz="quarter" idx="18"/>
          </p:nvPr>
        </p:nvSpPr>
        <p:spPr>
          <a:xfrm>
            <a:off x="343307" y="1733550"/>
            <a:ext cx="4122738" cy="420624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35435743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umn chart: Option 2">
    <p:spTree>
      <p:nvGrpSpPr>
        <p:cNvPr id="1" name=""/>
        <p:cNvGrpSpPr/>
        <p:nvPr/>
      </p:nvGrpSpPr>
      <p:grpSpPr>
        <a:xfrm>
          <a:off x="0" y="0"/>
          <a:ext cx="0" cy="0"/>
          <a:chOff x="0" y="0"/>
          <a:chExt cx="0" cy="0"/>
        </a:xfrm>
      </p:grpSpPr>
      <p:sp>
        <p:nvSpPr>
          <p:cNvPr id="3" name="Slide Number Placeholder 3"/>
          <p:cNvSpPr txBox="1">
            <a:spLocks/>
          </p:cNvSpPr>
          <p:nvPr/>
        </p:nvSpPr>
        <p:spPr>
          <a:xfrm>
            <a:off x="327025" y="6100763"/>
            <a:ext cx="336550" cy="365125"/>
          </a:xfrm>
          <a:prstGeom prst="rect">
            <a:avLst/>
          </a:prstGeom>
        </p:spPr>
        <p:txBody>
          <a:bodyPr anchor="ctr"/>
          <a:lstStyle>
            <a:defPPr>
              <a:defRPr lang="en-US"/>
            </a:defPPr>
            <a:lvl1pPr marL="0" algn="l" defTabSz="914400" rtl="0" eaLnBrk="1" latinLnBrk="0" hangingPunct="1">
              <a:defRPr sz="8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8AFEAA8-DF91-064E-BE9C-B4E0C0A204F0}"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
          <p:cNvSpPr>
            <a:spLocks noGrp="1"/>
          </p:cNvSpPr>
          <p:nvPr>
            <p:ph type="ftr" sz="quarter" idx="1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pic>
        <p:nvPicPr>
          <p:cNvPr id="8"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3"/>
          </p:nvPr>
        </p:nvSpPr>
        <p:spPr>
          <a:xfrm>
            <a:off x="566928" y="1499616"/>
            <a:ext cx="3803904" cy="339645"/>
          </a:xfrm>
        </p:spPr>
        <p:txBody>
          <a:bodyPr/>
          <a:lstStyle/>
          <a:p>
            <a:pPr lvl="0"/>
            <a:r>
              <a:rPr lang="en-US" smtClean="0"/>
              <a:t>Click to edit Master text styles</a:t>
            </a:r>
          </a:p>
        </p:txBody>
      </p:sp>
      <p:sp>
        <p:nvSpPr>
          <p:cNvPr id="10" name="Content Placeholder 2"/>
          <p:cNvSpPr>
            <a:spLocks noGrp="1"/>
          </p:cNvSpPr>
          <p:nvPr>
            <p:ph idx="14"/>
          </p:nvPr>
        </p:nvSpPr>
        <p:spPr>
          <a:xfrm>
            <a:off x="4760895" y="1506915"/>
            <a:ext cx="3806843" cy="339645"/>
          </a:xfrm>
        </p:spPr>
        <p:txBody>
          <a:bodyPr/>
          <a:lstStyle/>
          <a:p>
            <a:pPr lvl="0"/>
            <a:r>
              <a:rPr lang="en-US" smtClean="0"/>
              <a:t>Click to edit Master text styles</a:t>
            </a:r>
          </a:p>
        </p:txBody>
      </p:sp>
      <p:sp>
        <p:nvSpPr>
          <p:cNvPr id="11" name="Chart Placeholder 2"/>
          <p:cNvSpPr>
            <a:spLocks noGrp="1"/>
          </p:cNvSpPr>
          <p:nvPr>
            <p:ph type="chart" sz="quarter" idx="18"/>
          </p:nvPr>
        </p:nvSpPr>
        <p:spPr>
          <a:xfrm>
            <a:off x="343307" y="1733550"/>
            <a:ext cx="4122738" cy="4206240"/>
          </a:xfrm>
        </p:spPr>
        <p:txBody>
          <a:bodyPr/>
          <a:lstStyle/>
          <a:p>
            <a:r>
              <a:rPr lang="en-US" dirty="0" smtClean="0"/>
              <a:t>Click icon to add chart</a:t>
            </a:r>
            <a:endParaRPr lang="en-US" dirty="0"/>
          </a:p>
        </p:txBody>
      </p:sp>
      <p:sp>
        <p:nvSpPr>
          <p:cNvPr id="12" name="Chart Placeholder 2"/>
          <p:cNvSpPr>
            <a:spLocks noGrp="1"/>
          </p:cNvSpPr>
          <p:nvPr>
            <p:ph type="chart" sz="quarter" idx="19"/>
          </p:nvPr>
        </p:nvSpPr>
        <p:spPr>
          <a:xfrm>
            <a:off x="4537440" y="1733550"/>
            <a:ext cx="4122738" cy="420624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0409404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pressive Title 03">
    <p:spTree>
      <p:nvGrpSpPr>
        <p:cNvPr id="1" name=""/>
        <p:cNvGrpSpPr/>
        <p:nvPr/>
      </p:nvGrpSpPr>
      <p:grpSpPr>
        <a:xfrm>
          <a:off x="0" y="0"/>
          <a:ext cx="0" cy="0"/>
          <a:chOff x="0" y="0"/>
          <a:chExt cx="0" cy="0"/>
        </a:xfrm>
      </p:grpSpPr>
      <p:pic>
        <p:nvPicPr>
          <p:cNvPr id="4" name="Picture 6" descr="att_new_slide_2-02.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sf\Host\Volumes\johbee\Documents\01_Freelance_Design\INTERBRAND\AT&amp;T\2011_Internal_Templates\exports\Titles_footerLogo3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2413" y="6049963"/>
            <a:ext cx="25415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63563" y="517525"/>
            <a:ext cx="6516171" cy="1206500"/>
          </a:xfrm>
        </p:spPr>
        <p:txBody>
          <a:bodyPr anchor="b">
            <a:normAutofit/>
          </a:bodyPr>
          <a:lstStyle>
            <a:lvl1pPr>
              <a:lnSpc>
                <a:spcPct val="90000"/>
              </a:lnSpc>
              <a:defRPr sz="2800" b="0">
                <a:solidFill>
                  <a:schemeClr val="bg1"/>
                </a:solidFill>
              </a:defRPr>
            </a:lvl1pPr>
          </a:lstStyle>
          <a:p>
            <a:r>
              <a:rPr lang="en-US" smtClean="0"/>
              <a:t>Click to edit Master title style</a:t>
            </a:r>
            <a:endParaRPr lang="en-US" dirty="0"/>
          </a:p>
        </p:txBody>
      </p:sp>
      <p:sp>
        <p:nvSpPr>
          <p:cNvPr id="11" name="Subtitle 2"/>
          <p:cNvSpPr>
            <a:spLocks noGrp="1"/>
          </p:cNvSpPr>
          <p:nvPr>
            <p:ph type="subTitle" idx="1"/>
          </p:nvPr>
        </p:nvSpPr>
        <p:spPr>
          <a:xfrm>
            <a:off x="563563" y="1795084"/>
            <a:ext cx="6516171" cy="913232"/>
          </a:xfrm>
        </p:spPr>
        <p:txBody>
          <a:bodyPr/>
          <a:lstStyle>
            <a:lvl1pPr marL="0" indent="0" algn="l">
              <a:lnSpc>
                <a:spcPct val="110000"/>
              </a:lnSpc>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6"/>
          <p:cNvSpPr>
            <a:spLocks noGrp="1"/>
          </p:cNvSpPr>
          <p:nvPr>
            <p:ph type="ftr" sz="quarter" idx="10"/>
          </p:nvPr>
        </p:nvSpPr>
        <p:spPr>
          <a:xfrm>
            <a:off x="568325" y="6465888"/>
            <a:ext cx="4840288" cy="303212"/>
          </a:xfrm>
        </p:spPr>
        <p:txBody>
          <a:bodyPr/>
          <a:lstStyle>
            <a:lvl1pPr>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1376336548"/>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umn chart: Option 3">
    <p:spTree>
      <p:nvGrpSpPr>
        <p:cNvPr id="1" name=""/>
        <p:cNvGrpSpPr/>
        <p:nvPr/>
      </p:nvGrpSpPr>
      <p:grpSpPr>
        <a:xfrm>
          <a:off x="0" y="0"/>
          <a:ext cx="0" cy="0"/>
          <a:chOff x="0" y="0"/>
          <a:chExt cx="0" cy="0"/>
        </a:xfrm>
      </p:grpSpPr>
      <p:sp>
        <p:nvSpPr>
          <p:cNvPr id="3" name="Slide Number Placeholder 3"/>
          <p:cNvSpPr txBox="1">
            <a:spLocks/>
          </p:cNvSpPr>
          <p:nvPr/>
        </p:nvSpPr>
        <p:spPr>
          <a:xfrm>
            <a:off x="327025" y="6100763"/>
            <a:ext cx="336550" cy="365125"/>
          </a:xfrm>
          <a:prstGeom prst="rect">
            <a:avLst/>
          </a:prstGeom>
        </p:spPr>
        <p:txBody>
          <a:bodyPr anchor="ctr"/>
          <a:lstStyle>
            <a:defPPr>
              <a:defRPr lang="en-US"/>
            </a:defPPr>
            <a:lvl1pPr marL="0" algn="l" defTabSz="914400" rtl="0" eaLnBrk="1" latinLnBrk="0" hangingPunct="1">
              <a:defRPr sz="8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8AFEAA8-DF91-064E-BE9C-B4E0C0A204F0}"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
          <p:cNvSpPr>
            <a:spLocks noGrp="1"/>
          </p:cNvSpPr>
          <p:nvPr>
            <p:ph type="ftr" sz="quarter" idx="1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pic>
        <p:nvPicPr>
          <p:cNvPr id="8"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3"/>
          </p:nvPr>
        </p:nvSpPr>
        <p:spPr>
          <a:xfrm>
            <a:off x="566928" y="1499616"/>
            <a:ext cx="3803904" cy="339645"/>
          </a:xfrm>
        </p:spPr>
        <p:txBody>
          <a:bodyPr/>
          <a:lstStyle/>
          <a:p>
            <a:pPr lvl="0"/>
            <a:r>
              <a:rPr lang="en-US" smtClean="0"/>
              <a:t>Click to edit Master text styles</a:t>
            </a:r>
          </a:p>
        </p:txBody>
      </p:sp>
      <p:sp>
        <p:nvSpPr>
          <p:cNvPr id="11" name="Chart Placeholder 2"/>
          <p:cNvSpPr>
            <a:spLocks noGrp="1"/>
          </p:cNvSpPr>
          <p:nvPr>
            <p:ph type="chart" sz="quarter" idx="18"/>
          </p:nvPr>
        </p:nvSpPr>
        <p:spPr>
          <a:xfrm>
            <a:off x="343308" y="1734185"/>
            <a:ext cx="2286000" cy="4206240"/>
          </a:xfrm>
        </p:spPr>
        <p:txBody>
          <a:bodyPr/>
          <a:lstStyle/>
          <a:p>
            <a:r>
              <a:rPr lang="en-US" dirty="0" smtClean="0"/>
              <a:t>Click icon to add chart</a:t>
            </a:r>
            <a:endParaRPr lang="en-US" dirty="0"/>
          </a:p>
        </p:txBody>
      </p:sp>
      <p:sp>
        <p:nvSpPr>
          <p:cNvPr id="15" name="Chart Placeholder 2"/>
          <p:cNvSpPr>
            <a:spLocks noGrp="1"/>
          </p:cNvSpPr>
          <p:nvPr>
            <p:ph type="chart" sz="quarter" idx="19"/>
          </p:nvPr>
        </p:nvSpPr>
        <p:spPr>
          <a:xfrm>
            <a:off x="6374880" y="1734185"/>
            <a:ext cx="2286000" cy="4206240"/>
          </a:xfrm>
        </p:spPr>
        <p:txBody>
          <a:bodyPr/>
          <a:lstStyle/>
          <a:p>
            <a:r>
              <a:rPr lang="en-US" dirty="0" smtClean="0"/>
              <a:t>Click icon to add chart</a:t>
            </a:r>
            <a:endParaRPr lang="en-US" dirty="0"/>
          </a:p>
        </p:txBody>
      </p:sp>
      <p:sp>
        <p:nvSpPr>
          <p:cNvPr id="17" name="Chart Placeholder 2"/>
          <p:cNvSpPr>
            <a:spLocks noGrp="1"/>
          </p:cNvSpPr>
          <p:nvPr>
            <p:ph type="chart" sz="quarter" idx="20"/>
          </p:nvPr>
        </p:nvSpPr>
        <p:spPr>
          <a:xfrm>
            <a:off x="3359094" y="1734185"/>
            <a:ext cx="2286000" cy="420624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16504901"/>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umn chart: Option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6" name="Slide Number Placeholder 3"/>
          <p:cNvSpPr>
            <a:spLocks noGrp="1"/>
          </p:cNvSpPr>
          <p:nvPr>
            <p:ph type="sldNum" sz="quarter" idx="11"/>
          </p:nvPr>
        </p:nvSpPr>
        <p:spPr/>
        <p:txBody>
          <a:bodyPr/>
          <a:lstStyle>
            <a:lvl1pPr>
              <a:defRPr/>
            </a:lvl1pPr>
          </a:lstStyle>
          <a:p>
            <a:pPr>
              <a:defRPr/>
            </a:pPr>
            <a:fld id="{1B74D80F-F492-AD42-9316-590D4884BB99}" type="slidenum">
              <a:rPr lang="en-US"/>
              <a:pPr>
                <a:defRPr/>
              </a:pPr>
              <a:t>‹#›</a:t>
            </a:fld>
            <a:endParaRPr lang="en-US" dirty="0"/>
          </a:p>
        </p:txBody>
      </p:sp>
      <p:pic>
        <p:nvPicPr>
          <p:cNvPr id="7"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3"/>
          </p:nvPr>
        </p:nvSpPr>
        <p:spPr>
          <a:xfrm>
            <a:off x="566928" y="1499616"/>
            <a:ext cx="8000810" cy="339645"/>
          </a:xfrm>
        </p:spPr>
        <p:txBody>
          <a:bodyPr/>
          <a:lstStyle/>
          <a:p>
            <a:pPr lvl="0"/>
            <a:r>
              <a:rPr lang="en-US" smtClean="0"/>
              <a:t>Click to edit Master text styles</a:t>
            </a:r>
          </a:p>
        </p:txBody>
      </p:sp>
      <p:sp>
        <p:nvSpPr>
          <p:cNvPr id="8" name="Chart Placeholder 2"/>
          <p:cNvSpPr>
            <a:spLocks noGrp="1"/>
          </p:cNvSpPr>
          <p:nvPr>
            <p:ph type="chart" sz="quarter" idx="18"/>
          </p:nvPr>
        </p:nvSpPr>
        <p:spPr>
          <a:xfrm>
            <a:off x="343306" y="1737360"/>
            <a:ext cx="8316872" cy="420624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3465253577"/>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umn charts with text">
    <p:spTree>
      <p:nvGrpSpPr>
        <p:cNvPr id="1" name=""/>
        <p:cNvGrpSpPr/>
        <p:nvPr/>
      </p:nvGrpSpPr>
      <p:grpSpPr>
        <a:xfrm>
          <a:off x="0" y="0"/>
          <a:ext cx="0" cy="0"/>
          <a:chOff x="0" y="0"/>
          <a:chExt cx="0" cy="0"/>
        </a:xfrm>
      </p:grpSpPr>
      <p:sp>
        <p:nvSpPr>
          <p:cNvPr id="4" name="Chart Placeholder 3"/>
          <p:cNvSpPr>
            <a:spLocks noGrp="1"/>
          </p:cNvSpPr>
          <p:nvPr>
            <p:ph type="chart" sz="quarter" idx="35"/>
          </p:nvPr>
        </p:nvSpPr>
        <p:spPr>
          <a:xfrm>
            <a:off x="563563" y="1789107"/>
            <a:ext cx="2322576" cy="1984248"/>
          </a:xfrm>
        </p:spPr>
        <p:txBody>
          <a:bodyPr/>
          <a:lstStyle/>
          <a:p>
            <a:r>
              <a:rPr lang="en-US" dirty="0" smtClean="0"/>
              <a:t>Click icon to add chart</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4" name="Text Placeholder 13"/>
          <p:cNvSpPr>
            <a:spLocks noGrp="1"/>
          </p:cNvSpPr>
          <p:nvPr>
            <p:ph type="body" sz="quarter" idx="18"/>
          </p:nvPr>
        </p:nvSpPr>
        <p:spPr>
          <a:xfrm>
            <a:off x="563563" y="3919538"/>
            <a:ext cx="2322512" cy="1987550"/>
          </a:xfrm>
          <a:prstGeom prst="roundRect">
            <a:avLst>
              <a:gd name="adj" fmla="val 4366"/>
            </a:avLst>
          </a:prstGeom>
          <a:solidFill>
            <a:srgbClr val="F2F2F2"/>
          </a:solidFill>
        </p:spPr>
        <p:txBody>
          <a:bodyPr lIns="91440" tIns="91440" rIns="91440" bIns="91440">
            <a:noAutofit/>
          </a:bodyPr>
          <a:lstStyle>
            <a:lvl1pPr marL="115888" indent="0">
              <a:spcAft>
                <a:spcPts val="400"/>
              </a:spcAft>
              <a:buFontTx/>
              <a:buNone/>
              <a:defRPr sz="1400" b="0"/>
            </a:lvl1pPr>
            <a:lvl2pPr marL="0" indent="0">
              <a:spcAft>
                <a:spcPts val="400"/>
              </a:spcAft>
              <a:buFontTx/>
              <a:buNone/>
              <a:defRPr sz="1400"/>
            </a:lvl2pPr>
            <a:lvl3pPr marL="0" indent="0">
              <a:spcAft>
                <a:spcPts val="400"/>
              </a:spcAft>
              <a:buFontTx/>
              <a:buNone/>
              <a:defRPr sz="1400"/>
            </a:lvl3pPr>
            <a:lvl4pPr marL="0" indent="0">
              <a:spcAft>
                <a:spcPts val="400"/>
              </a:spcAft>
              <a:buFontTx/>
              <a:buNone/>
              <a:defRPr sz="1400"/>
            </a:lvl4pPr>
            <a:lvl5pPr marL="0" indent="0">
              <a:spcAft>
                <a:spcPts val="400"/>
              </a:spcAft>
              <a:buFontTx/>
              <a:buNone/>
              <a:defRPr sz="1400"/>
            </a:lvl5pPr>
          </a:lstStyle>
          <a:p>
            <a:pPr lvl="0"/>
            <a:r>
              <a:rPr lang="en-US" smtClean="0"/>
              <a:t>Click to edit Master text styles</a:t>
            </a:r>
          </a:p>
        </p:txBody>
      </p:sp>
      <p:sp>
        <p:nvSpPr>
          <p:cNvPr id="13" name="Footer Placeholder 4"/>
          <p:cNvSpPr>
            <a:spLocks noGrp="1"/>
          </p:cNvSpPr>
          <p:nvPr>
            <p:ph type="ftr" sz="quarter" idx="21"/>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17" name="Slide Number Placeholder 5"/>
          <p:cNvSpPr>
            <a:spLocks noGrp="1"/>
          </p:cNvSpPr>
          <p:nvPr>
            <p:ph type="sldNum" sz="quarter" idx="22"/>
          </p:nvPr>
        </p:nvSpPr>
        <p:spPr/>
        <p:txBody>
          <a:bodyPr/>
          <a:lstStyle>
            <a:lvl1pPr>
              <a:defRPr/>
            </a:lvl1pPr>
          </a:lstStyle>
          <a:p>
            <a:pPr>
              <a:defRPr/>
            </a:pPr>
            <a:fld id="{9121749A-DDB3-A843-8BF5-CB5383AAB6F5}" type="slidenum">
              <a:rPr lang="en-US"/>
              <a:pPr>
                <a:defRPr/>
              </a:pPr>
              <a:t>‹#›</a:t>
            </a:fld>
            <a:endParaRPr lang="en-US" dirty="0"/>
          </a:p>
        </p:txBody>
      </p:sp>
      <p:pic>
        <p:nvPicPr>
          <p:cNvPr id="18"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3"/>
          <p:cNvSpPr>
            <a:spLocks noGrp="1"/>
          </p:cNvSpPr>
          <p:nvPr>
            <p:ph type="body" sz="quarter" idx="25"/>
          </p:nvPr>
        </p:nvSpPr>
        <p:spPr>
          <a:xfrm>
            <a:off x="6248400" y="3919538"/>
            <a:ext cx="2322512" cy="1987550"/>
          </a:xfrm>
          <a:prstGeom prst="roundRect">
            <a:avLst>
              <a:gd name="adj" fmla="val 4366"/>
            </a:avLst>
          </a:prstGeom>
          <a:solidFill>
            <a:srgbClr val="F2F2F2"/>
          </a:solidFill>
        </p:spPr>
        <p:txBody>
          <a:bodyPr lIns="91440" tIns="91440" rIns="91440" bIns="91440">
            <a:noAutofit/>
          </a:bodyPr>
          <a:lstStyle>
            <a:lvl1pPr marL="115888" indent="0">
              <a:spcAft>
                <a:spcPts val="400"/>
              </a:spcAft>
              <a:buFontTx/>
              <a:buNone/>
              <a:defRPr sz="1400" b="0"/>
            </a:lvl1pPr>
            <a:lvl2pPr marL="0" indent="0">
              <a:spcAft>
                <a:spcPts val="400"/>
              </a:spcAft>
              <a:buFontTx/>
              <a:buNone/>
              <a:defRPr sz="1400"/>
            </a:lvl2pPr>
            <a:lvl3pPr marL="0" indent="0">
              <a:spcAft>
                <a:spcPts val="400"/>
              </a:spcAft>
              <a:buFontTx/>
              <a:buNone/>
              <a:defRPr sz="1400"/>
            </a:lvl3pPr>
            <a:lvl4pPr marL="0" indent="0">
              <a:spcAft>
                <a:spcPts val="400"/>
              </a:spcAft>
              <a:buFontTx/>
              <a:buNone/>
              <a:defRPr sz="1400"/>
            </a:lvl4pPr>
            <a:lvl5pPr marL="0" indent="0">
              <a:spcAft>
                <a:spcPts val="400"/>
              </a:spcAft>
              <a:buFontTx/>
              <a:buNone/>
              <a:defRPr sz="1400"/>
            </a:lvl5pPr>
          </a:lstStyle>
          <a:p>
            <a:pPr lvl="0"/>
            <a:r>
              <a:rPr lang="en-US" smtClean="0"/>
              <a:t>Click to edit Master text styles</a:t>
            </a:r>
          </a:p>
        </p:txBody>
      </p:sp>
      <p:sp>
        <p:nvSpPr>
          <p:cNvPr id="20" name="Text Placeholder 13"/>
          <p:cNvSpPr>
            <a:spLocks noGrp="1"/>
          </p:cNvSpPr>
          <p:nvPr>
            <p:ph type="body" sz="quarter" idx="28"/>
          </p:nvPr>
        </p:nvSpPr>
        <p:spPr>
          <a:xfrm>
            <a:off x="3406542" y="3919538"/>
            <a:ext cx="2322512" cy="1987550"/>
          </a:xfrm>
          <a:prstGeom prst="roundRect">
            <a:avLst>
              <a:gd name="adj" fmla="val 4366"/>
            </a:avLst>
          </a:prstGeom>
          <a:solidFill>
            <a:srgbClr val="F2F2F2"/>
          </a:solidFill>
        </p:spPr>
        <p:txBody>
          <a:bodyPr lIns="91440" tIns="91440" rIns="91440" bIns="91440">
            <a:noAutofit/>
          </a:bodyPr>
          <a:lstStyle>
            <a:lvl1pPr marL="115888" indent="0">
              <a:spcAft>
                <a:spcPts val="400"/>
              </a:spcAft>
              <a:buFontTx/>
              <a:buNone/>
              <a:defRPr sz="1400" b="0"/>
            </a:lvl1pPr>
            <a:lvl2pPr marL="0" indent="0">
              <a:spcAft>
                <a:spcPts val="400"/>
              </a:spcAft>
              <a:buFontTx/>
              <a:buNone/>
              <a:defRPr sz="1400"/>
            </a:lvl2pPr>
            <a:lvl3pPr marL="0" indent="0">
              <a:spcAft>
                <a:spcPts val="400"/>
              </a:spcAft>
              <a:buFontTx/>
              <a:buNone/>
              <a:defRPr sz="1400"/>
            </a:lvl3pPr>
            <a:lvl4pPr marL="0" indent="0">
              <a:spcAft>
                <a:spcPts val="400"/>
              </a:spcAft>
              <a:buFontTx/>
              <a:buNone/>
              <a:defRPr sz="1400"/>
            </a:lvl4pPr>
            <a:lvl5pPr marL="0" indent="0">
              <a:spcAft>
                <a:spcPts val="400"/>
              </a:spcAft>
              <a:buFontTx/>
              <a:buNone/>
              <a:defRPr sz="1400"/>
            </a:lvl5pPr>
          </a:lstStyle>
          <a:p>
            <a:pPr lvl="0"/>
            <a:r>
              <a:rPr lang="en-US" smtClean="0"/>
              <a:t>Click to edit Master text styles</a:t>
            </a:r>
          </a:p>
        </p:txBody>
      </p:sp>
      <p:sp>
        <p:nvSpPr>
          <p:cNvPr id="5" name="Text Placeholder 4"/>
          <p:cNvSpPr>
            <a:spLocks noGrp="1"/>
          </p:cNvSpPr>
          <p:nvPr>
            <p:ph type="body" sz="quarter" idx="29"/>
          </p:nvPr>
        </p:nvSpPr>
        <p:spPr>
          <a:xfrm>
            <a:off x="563564" y="1500854"/>
            <a:ext cx="2322512" cy="226300"/>
          </a:xfrm>
        </p:spPr>
        <p:txBody>
          <a:bodyPr/>
          <a:lstStyle>
            <a:lvl1pPr>
              <a:spcAft>
                <a:spcPts val="200"/>
              </a:spcAft>
              <a:defRPr sz="1400" b="0">
                <a:solidFill>
                  <a:schemeClr val="accent1"/>
                </a:solidFill>
              </a:defRPr>
            </a:lvl1pPr>
            <a:lvl2pPr>
              <a:spcAft>
                <a:spcPts val="0"/>
              </a:spcAft>
              <a:defRPr sz="1200" i="1"/>
            </a:lvl2pPr>
          </a:lstStyle>
          <a:p>
            <a:pPr lvl="0"/>
            <a:r>
              <a:rPr lang="en-US" smtClean="0"/>
              <a:t>Click to edit Master text styles</a:t>
            </a:r>
          </a:p>
        </p:txBody>
      </p:sp>
      <p:sp>
        <p:nvSpPr>
          <p:cNvPr id="24" name="Text Placeholder 4"/>
          <p:cNvSpPr>
            <a:spLocks noGrp="1"/>
          </p:cNvSpPr>
          <p:nvPr>
            <p:ph type="body" sz="quarter" idx="32"/>
          </p:nvPr>
        </p:nvSpPr>
        <p:spPr>
          <a:xfrm>
            <a:off x="3410712" y="1500854"/>
            <a:ext cx="2322512" cy="226300"/>
          </a:xfrm>
        </p:spPr>
        <p:txBody>
          <a:bodyPr/>
          <a:lstStyle>
            <a:lvl1pPr>
              <a:spcAft>
                <a:spcPts val="200"/>
              </a:spcAft>
              <a:defRPr sz="1400" b="0">
                <a:solidFill>
                  <a:schemeClr val="accent5"/>
                </a:solidFill>
              </a:defRPr>
            </a:lvl1pPr>
            <a:lvl2pPr>
              <a:spcAft>
                <a:spcPts val="0"/>
              </a:spcAft>
              <a:defRPr sz="1200" i="1"/>
            </a:lvl2pPr>
          </a:lstStyle>
          <a:p>
            <a:pPr lvl="0"/>
            <a:r>
              <a:rPr lang="en-US" smtClean="0"/>
              <a:t>Click to edit Master text styles</a:t>
            </a:r>
          </a:p>
        </p:txBody>
      </p:sp>
      <p:sp>
        <p:nvSpPr>
          <p:cNvPr id="26" name="Text Placeholder 4"/>
          <p:cNvSpPr>
            <a:spLocks noGrp="1"/>
          </p:cNvSpPr>
          <p:nvPr>
            <p:ph type="body" sz="quarter" idx="34"/>
          </p:nvPr>
        </p:nvSpPr>
        <p:spPr>
          <a:xfrm>
            <a:off x="6248400" y="1500854"/>
            <a:ext cx="2322512" cy="226300"/>
          </a:xfrm>
        </p:spPr>
        <p:txBody>
          <a:bodyPr/>
          <a:lstStyle>
            <a:lvl1pPr>
              <a:spcAft>
                <a:spcPts val="200"/>
              </a:spcAft>
              <a:defRPr sz="1400" b="0">
                <a:solidFill>
                  <a:schemeClr val="accent3"/>
                </a:solidFill>
              </a:defRPr>
            </a:lvl1pPr>
            <a:lvl2pPr>
              <a:spcAft>
                <a:spcPts val="0"/>
              </a:spcAft>
              <a:defRPr sz="1200" i="1"/>
            </a:lvl2pPr>
          </a:lstStyle>
          <a:p>
            <a:pPr lvl="0"/>
            <a:r>
              <a:rPr lang="en-US" smtClean="0"/>
              <a:t>Click to edit Master text styles</a:t>
            </a:r>
          </a:p>
        </p:txBody>
      </p:sp>
      <p:sp>
        <p:nvSpPr>
          <p:cNvPr id="22" name="Chart Placeholder 3"/>
          <p:cNvSpPr>
            <a:spLocks noGrp="1"/>
          </p:cNvSpPr>
          <p:nvPr>
            <p:ph type="chart" sz="quarter" idx="36"/>
          </p:nvPr>
        </p:nvSpPr>
        <p:spPr>
          <a:xfrm>
            <a:off x="3406542" y="1789107"/>
            <a:ext cx="2322576" cy="1984248"/>
          </a:xfrm>
        </p:spPr>
        <p:txBody>
          <a:bodyPr/>
          <a:lstStyle/>
          <a:p>
            <a:r>
              <a:rPr lang="en-US" dirty="0" smtClean="0"/>
              <a:t>Click icon to add chart</a:t>
            </a:r>
            <a:endParaRPr lang="en-US" dirty="0"/>
          </a:p>
        </p:txBody>
      </p:sp>
      <p:sp>
        <p:nvSpPr>
          <p:cNvPr id="23" name="Chart Placeholder 3"/>
          <p:cNvSpPr>
            <a:spLocks noGrp="1"/>
          </p:cNvSpPr>
          <p:nvPr>
            <p:ph type="chart" sz="quarter" idx="37"/>
          </p:nvPr>
        </p:nvSpPr>
        <p:spPr>
          <a:xfrm>
            <a:off x="6248400" y="1789107"/>
            <a:ext cx="2322576" cy="1984248"/>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2462286908"/>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Chart Placeholder 2"/>
          <p:cNvSpPr>
            <a:spLocks noGrp="1"/>
          </p:cNvSpPr>
          <p:nvPr>
            <p:ph type="chart" sz="quarter" idx="18"/>
          </p:nvPr>
        </p:nvSpPr>
        <p:spPr>
          <a:xfrm>
            <a:off x="521208" y="1783080"/>
            <a:ext cx="3749040" cy="3931920"/>
          </a:xfrm>
        </p:spPr>
        <p:txBody>
          <a:bodyPr/>
          <a:lstStyle/>
          <a:p>
            <a:r>
              <a:rPr lang="en-US" dirty="0" smtClean="0"/>
              <a:t>Click icon to add chart</a:t>
            </a:r>
            <a:endParaRPr lang="en-US" dirty="0"/>
          </a:p>
        </p:txBody>
      </p:sp>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63563" y="517525"/>
            <a:ext cx="8004175" cy="914400"/>
          </a:xfrm>
        </p:spPr>
        <p:txBody>
          <a:bodyPr/>
          <a:lstStyle/>
          <a:p>
            <a:r>
              <a:rPr lang="en-US" smtClean="0"/>
              <a:t>Click to edit Master title style</a:t>
            </a:r>
            <a:endParaRPr lang="en-CA" dirty="0"/>
          </a:p>
        </p:txBody>
      </p:sp>
      <p:sp>
        <p:nvSpPr>
          <p:cNvPr id="10" name="Content Placeholder 2"/>
          <p:cNvSpPr>
            <a:spLocks noGrp="1"/>
          </p:cNvSpPr>
          <p:nvPr>
            <p:ph idx="13"/>
          </p:nvPr>
        </p:nvSpPr>
        <p:spPr>
          <a:xfrm>
            <a:off x="4689476" y="1808946"/>
            <a:ext cx="3878262" cy="4129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15"/>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7"/>
          <p:cNvSpPr>
            <a:spLocks noGrp="1"/>
          </p:cNvSpPr>
          <p:nvPr>
            <p:ph type="sldNum" sz="quarter" idx="16"/>
          </p:nvPr>
        </p:nvSpPr>
        <p:spPr/>
        <p:txBody>
          <a:bodyPr/>
          <a:lstStyle>
            <a:lvl1pPr>
              <a:defRPr/>
            </a:lvl1pPr>
          </a:lstStyle>
          <a:p>
            <a:pPr>
              <a:defRPr/>
            </a:pPr>
            <a:fld id="{178083A8-5CF3-4444-A76D-BFBCDAAB52A7}" type="slidenum">
              <a:rPr lang="en-US"/>
              <a:pPr>
                <a:defRPr/>
              </a:pPr>
              <a:t>‹#›</a:t>
            </a:fld>
            <a:endParaRPr lang="en-US" dirty="0"/>
          </a:p>
        </p:txBody>
      </p:sp>
    </p:spTree>
    <p:extLst>
      <p:ext uri="{BB962C8B-B14F-4D97-AF65-F5344CB8AC3E}">
        <p14:creationId xmlns:p14="http://schemas.microsoft.com/office/powerpoint/2010/main" val="2542652375"/>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6" name="Slide Number Placeholder 3"/>
          <p:cNvSpPr>
            <a:spLocks noGrp="1"/>
          </p:cNvSpPr>
          <p:nvPr>
            <p:ph type="sldNum" sz="quarter" idx="11"/>
          </p:nvPr>
        </p:nvSpPr>
        <p:spPr/>
        <p:txBody>
          <a:bodyPr/>
          <a:lstStyle>
            <a:lvl1pPr>
              <a:defRPr/>
            </a:lvl1pPr>
          </a:lstStyle>
          <a:p>
            <a:pPr>
              <a:defRPr/>
            </a:pPr>
            <a:fld id="{1B74D80F-F492-AD42-9316-590D4884BB99}" type="slidenum">
              <a:rPr lang="en-US"/>
              <a:pPr>
                <a:defRPr/>
              </a:pPr>
              <a:t>‹#›</a:t>
            </a:fld>
            <a:endParaRPr lang="en-US" dirty="0"/>
          </a:p>
        </p:txBody>
      </p:sp>
      <p:pic>
        <p:nvPicPr>
          <p:cNvPr id="7"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2"/>
          <p:cNvSpPr>
            <a:spLocks noGrp="1"/>
          </p:cNvSpPr>
          <p:nvPr>
            <p:ph type="chart" sz="quarter" idx="18"/>
          </p:nvPr>
        </p:nvSpPr>
        <p:spPr>
          <a:xfrm>
            <a:off x="539496" y="1737360"/>
            <a:ext cx="8181486" cy="420624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508659147"/>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563563" y="517525"/>
            <a:ext cx="8004175" cy="524023"/>
          </a:xfrm>
        </p:spPr>
        <p:txBody>
          <a:bodyPr/>
          <a:lstStyle/>
          <a:p>
            <a:r>
              <a:rPr lang="en-US" smtClean="0"/>
              <a:t>Click to edit Master 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6" name="Slide Number Placeholder 3"/>
          <p:cNvSpPr>
            <a:spLocks noGrp="1"/>
          </p:cNvSpPr>
          <p:nvPr>
            <p:ph type="sldNum" sz="quarter" idx="11"/>
          </p:nvPr>
        </p:nvSpPr>
        <p:spPr/>
        <p:txBody>
          <a:bodyPr/>
          <a:lstStyle>
            <a:lvl1pPr>
              <a:defRPr/>
            </a:lvl1pPr>
          </a:lstStyle>
          <a:p>
            <a:pPr>
              <a:defRPr/>
            </a:pPr>
            <a:fld id="{1B74D80F-F492-AD42-9316-590D4884BB99}" type="slidenum">
              <a:rPr lang="en-US"/>
              <a:pPr>
                <a:defRPr/>
              </a:pPr>
              <a:t>‹#›</a:t>
            </a:fld>
            <a:endParaRPr lang="en-US" dirty="0"/>
          </a:p>
        </p:txBody>
      </p:sp>
      <p:pic>
        <p:nvPicPr>
          <p:cNvPr id="7"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hasCustomPrompt="1"/>
          </p:nvPr>
        </p:nvSpPr>
        <p:spPr>
          <a:xfrm>
            <a:off x="566926" y="2014322"/>
            <a:ext cx="1056978" cy="401640"/>
          </a:xfrm>
          <a:noFill/>
        </p:spPr>
        <p:txBody>
          <a:bodyPr anchor="ctr" anchorCtr="0"/>
          <a:lstStyle>
            <a:lvl1pPr>
              <a:lnSpc>
                <a:spcPts val="1400"/>
              </a:lnSpc>
              <a:spcAft>
                <a:spcPts val="0"/>
              </a:spcAft>
              <a:defRPr sz="1300" b="0" i="0" baseline="0">
                <a:solidFill>
                  <a:schemeClr val="accent3"/>
                </a:solidFill>
              </a:defRPr>
            </a:lvl1pPr>
            <a:lvl5pPr>
              <a:defRPr>
                <a:solidFill>
                  <a:schemeClr val="bg2"/>
                </a:solidFill>
              </a:defRPr>
            </a:lvl5pPr>
          </a:lstStyle>
          <a:p>
            <a:pPr lvl="0"/>
            <a:r>
              <a:rPr lang="en-US" dirty="0" smtClean="0"/>
              <a:t>Description goes here</a:t>
            </a:r>
          </a:p>
        </p:txBody>
      </p:sp>
      <p:sp>
        <p:nvSpPr>
          <p:cNvPr id="11" name="Content Placeholder 2"/>
          <p:cNvSpPr>
            <a:spLocks noGrp="1"/>
          </p:cNvSpPr>
          <p:nvPr>
            <p:ph idx="13" hasCustomPrompt="1"/>
          </p:nvPr>
        </p:nvSpPr>
        <p:spPr>
          <a:xfrm>
            <a:off x="566926" y="2506956"/>
            <a:ext cx="1056978" cy="401640"/>
          </a:xfrm>
          <a:noFill/>
        </p:spPr>
        <p:txBody>
          <a:bodyPr anchor="ctr" anchorCtr="0"/>
          <a:lstStyle>
            <a:lvl1pPr>
              <a:lnSpc>
                <a:spcPts val="1400"/>
              </a:lnSpc>
              <a:spcAft>
                <a:spcPts val="0"/>
              </a:spcAft>
              <a:defRPr sz="1300" b="0" i="0" baseline="0">
                <a:solidFill>
                  <a:schemeClr val="accent1"/>
                </a:solidFill>
              </a:defRPr>
            </a:lvl1pPr>
            <a:lvl5pPr>
              <a:defRPr>
                <a:solidFill>
                  <a:schemeClr val="bg2"/>
                </a:solidFill>
              </a:defRPr>
            </a:lvl5pPr>
          </a:lstStyle>
          <a:p>
            <a:pPr lvl="0"/>
            <a:r>
              <a:rPr lang="en-US" dirty="0" smtClean="0"/>
              <a:t>Description goes here</a:t>
            </a:r>
          </a:p>
        </p:txBody>
      </p:sp>
      <p:sp>
        <p:nvSpPr>
          <p:cNvPr id="12" name="Content Placeholder 2"/>
          <p:cNvSpPr>
            <a:spLocks noGrp="1"/>
          </p:cNvSpPr>
          <p:nvPr>
            <p:ph idx="14" hasCustomPrompt="1"/>
          </p:nvPr>
        </p:nvSpPr>
        <p:spPr>
          <a:xfrm>
            <a:off x="566926" y="2999590"/>
            <a:ext cx="1056978" cy="401640"/>
          </a:xfrm>
          <a:noFill/>
        </p:spPr>
        <p:txBody>
          <a:bodyPr anchor="ctr" anchorCtr="0"/>
          <a:lstStyle>
            <a:lvl1pPr>
              <a:lnSpc>
                <a:spcPts val="1400"/>
              </a:lnSpc>
              <a:spcAft>
                <a:spcPts val="0"/>
              </a:spcAft>
              <a:defRPr sz="1300" b="0" i="0" baseline="0">
                <a:solidFill>
                  <a:schemeClr val="accent5"/>
                </a:solidFill>
              </a:defRPr>
            </a:lvl1pPr>
            <a:lvl5pPr>
              <a:defRPr>
                <a:solidFill>
                  <a:schemeClr val="bg2"/>
                </a:solidFill>
              </a:defRPr>
            </a:lvl5pPr>
          </a:lstStyle>
          <a:p>
            <a:pPr lvl="0"/>
            <a:r>
              <a:rPr lang="en-US" dirty="0" smtClean="0"/>
              <a:t>Description goes here</a:t>
            </a:r>
          </a:p>
        </p:txBody>
      </p:sp>
      <p:sp>
        <p:nvSpPr>
          <p:cNvPr id="13" name="Content Placeholder 2"/>
          <p:cNvSpPr>
            <a:spLocks noGrp="1"/>
          </p:cNvSpPr>
          <p:nvPr>
            <p:ph idx="15" hasCustomPrompt="1"/>
          </p:nvPr>
        </p:nvSpPr>
        <p:spPr>
          <a:xfrm>
            <a:off x="566926" y="3492224"/>
            <a:ext cx="1056978" cy="401640"/>
          </a:xfrm>
          <a:noFill/>
        </p:spPr>
        <p:txBody>
          <a:bodyPr anchor="ctr" anchorCtr="0"/>
          <a:lstStyle>
            <a:lvl1pPr>
              <a:lnSpc>
                <a:spcPts val="1400"/>
              </a:lnSpc>
              <a:spcAft>
                <a:spcPts val="0"/>
              </a:spcAft>
              <a:defRPr sz="1300" b="0" i="0" baseline="0">
                <a:solidFill>
                  <a:srgbClr val="B30A3C"/>
                </a:solidFill>
              </a:defRPr>
            </a:lvl1pPr>
            <a:lvl5pPr>
              <a:defRPr>
                <a:solidFill>
                  <a:schemeClr val="bg2"/>
                </a:solidFill>
              </a:defRPr>
            </a:lvl5pPr>
          </a:lstStyle>
          <a:p>
            <a:pPr lvl="0"/>
            <a:r>
              <a:rPr lang="en-US" dirty="0" smtClean="0"/>
              <a:t>Description goes here</a:t>
            </a:r>
          </a:p>
        </p:txBody>
      </p:sp>
      <p:sp>
        <p:nvSpPr>
          <p:cNvPr id="14" name="Content Placeholder 2"/>
          <p:cNvSpPr>
            <a:spLocks noGrp="1"/>
          </p:cNvSpPr>
          <p:nvPr>
            <p:ph idx="16" hasCustomPrompt="1"/>
          </p:nvPr>
        </p:nvSpPr>
        <p:spPr>
          <a:xfrm>
            <a:off x="566926" y="3984858"/>
            <a:ext cx="1056978" cy="401640"/>
          </a:xfrm>
          <a:noFill/>
        </p:spPr>
        <p:txBody>
          <a:bodyPr anchor="ctr" anchorCtr="0"/>
          <a:lstStyle>
            <a:lvl1pPr>
              <a:lnSpc>
                <a:spcPts val="1400"/>
              </a:lnSpc>
              <a:spcAft>
                <a:spcPts val="0"/>
              </a:spcAft>
              <a:defRPr sz="1300" b="0" i="0" baseline="0">
                <a:solidFill>
                  <a:schemeClr val="accent4"/>
                </a:solidFill>
              </a:defRPr>
            </a:lvl1pPr>
            <a:lvl5pPr>
              <a:defRPr>
                <a:solidFill>
                  <a:schemeClr val="bg2"/>
                </a:solidFill>
              </a:defRPr>
            </a:lvl5pPr>
          </a:lstStyle>
          <a:p>
            <a:pPr lvl="0"/>
            <a:r>
              <a:rPr lang="en-US" dirty="0" smtClean="0"/>
              <a:t>Description goes here</a:t>
            </a:r>
          </a:p>
        </p:txBody>
      </p:sp>
      <p:sp>
        <p:nvSpPr>
          <p:cNvPr id="15" name="Content Placeholder 2"/>
          <p:cNvSpPr>
            <a:spLocks noGrp="1"/>
          </p:cNvSpPr>
          <p:nvPr>
            <p:ph idx="17" hasCustomPrompt="1"/>
          </p:nvPr>
        </p:nvSpPr>
        <p:spPr>
          <a:xfrm>
            <a:off x="566926" y="4477492"/>
            <a:ext cx="1056978" cy="401640"/>
          </a:xfrm>
          <a:noFill/>
        </p:spPr>
        <p:txBody>
          <a:bodyPr anchor="ctr" anchorCtr="0"/>
          <a:lstStyle>
            <a:lvl1pPr>
              <a:lnSpc>
                <a:spcPts val="1400"/>
              </a:lnSpc>
              <a:spcAft>
                <a:spcPts val="0"/>
              </a:spcAft>
              <a:defRPr sz="1300" b="0" i="0" baseline="0">
                <a:solidFill>
                  <a:schemeClr val="accent2"/>
                </a:solidFill>
              </a:defRPr>
            </a:lvl1pPr>
            <a:lvl5pPr>
              <a:defRPr>
                <a:solidFill>
                  <a:schemeClr val="bg2"/>
                </a:solidFill>
              </a:defRPr>
            </a:lvl5pPr>
          </a:lstStyle>
          <a:p>
            <a:pPr lvl="0"/>
            <a:r>
              <a:rPr lang="en-US" dirty="0" smtClean="0"/>
              <a:t>Description goes here</a:t>
            </a:r>
          </a:p>
        </p:txBody>
      </p:sp>
      <p:sp>
        <p:nvSpPr>
          <p:cNvPr id="16" name="Content Placeholder 2"/>
          <p:cNvSpPr>
            <a:spLocks noGrp="1"/>
          </p:cNvSpPr>
          <p:nvPr>
            <p:ph idx="18" hasCustomPrompt="1"/>
          </p:nvPr>
        </p:nvSpPr>
        <p:spPr>
          <a:xfrm>
            <a:off x="566926" y="4970126"/>
            <a:ext cx="1056978" cy="401640"/>
          </a:xfrm>
          <a:noFill/>
        </p:spPr>
        <p:txBody>
          <a:bodyPr anchor="ctr" anchorCtr="0"/>
          <a:lstStyle>
            <a:lvl1pPr>
              <a:lnSpc>
                <a:spcPts val="1400"/>
              </a:lnSpc>
              <a:spcAft>
                <a:spcPts val="0"/>
              </a:spcAft>
              <a:defRPr sz="1300" b="0" i="0" baseline="0">
                <a:solidFill>
                  <a:schemeClr val="accent6"/>
                </a:solidFill>
              </a:defRPr>
            </a:lvl1pPr>
            <a:lvl5pPr>
              <a:defRPr>
                <a:solidFill>
                  <a:schemeClr val="bg2"/>
                </a:solidFill>
              </a:defRPr>
            </a:lvl5pPr>
          </a:lstStyle>
          <a:p>
            <a:pPr lvl="0"/>
            <a:r>
              <a:rPr lang="en-US" dirty="0" smtClean="0"/>
              <a:t>Description goes here</a:t>
            </a:r>
          </a:p>
        </p:txBody>
      </p:sp>
      <p:sp>
        <p:nvSpPr>
          <p:cNvPr id="17" name="Content Placeholder 2"/>
          <p:cNvSpPr>
            <a:spLocks noGrp="1"/>
          </p:cNvSpPr>
          <p:nvPr>
            <p:ph idx="19" hasCustomPrompt="1"/>
          </p:nvPr>
        </p:nvSpPr>
        <p:spPr>
          <a:xfrm>
            <a:off x="566926" y="5462757"/>
            <a:ext cx="1056978" cy="401640"/>
          </a:xfrm>
          <a:noFill/>
        </p:spPr>
        <p:txBody>
          <a:bodyPr anchor="ctr" anchorCtr="0"/>
          <a:lstStyle>
            <a:lvl1pPr>
              <a:lnSpc>
                <a:spcPts val="1400"/>
              </a:lnSpc>
              <a:spcAft>
                <a:spcPts val="0"/>
              </a:spcAft>
              <a:defRPr sz="1300" b="0" i="0" baseline="0">
                <a:solidFill>
                  <a:srgbClr val="FA00A1"/>
                </a:solidFill>
              </a:defRPr>
            </a:lvl1pPr>
            <a:lvl5pPr>
              <a:defRPr>
                <a:solidFill>
                  <a:schemeClr val="bg2"/>
                </a:solidFill>
              </a:defRPr>
            </a:lvl5pPr>
          </a:lstStyle>
          <a:p>
            <a:pPr lvl="0"/>
            <a:r>
              <a:rPr lang="en-US" dirty="0" smtClean="0"/>
              <a:t>Description goes here</a:t>
            </a:r>
          </a:p>
        </p:txBody>
      </p:sp>
      <p:cxnSp>
        <p:nvCxnSpPr>
          <p:cNvPr id="4" name="Straight Connector 3"/>
          <p:cNvCxnSpPr/>
          <p:nvPr userDrawn="1"/>
        </p:nvCxnSpPr>
        <p:spPr>
          <a:xfrm>
            <a:off x="566926" y="2461642"/>
            <a:ext cx="8001000" cy="0"/>
          </a:xfrm>
          <a:prstGeom prst="line">
            <a:avLst/>
          </a:prstGeom>
          <a:ln w="12700" cap="rnd">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66926" y="5420807"/>
            <a:ext cx="8001000" cy="0"/>
          </a:xfrm>
          <a:prstGeom prst="line">
            <a:avLst/>
          </a:prstGeom>
          <a:ln w="12700" cap="rnd">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566926" y="2954836"/>
            <a:ext cx="8001000" cy="0"/>
          </a:xfrm>
          <a:prstGeom prst="line">
            <a:avLst/>
          </a:prstGeom>
          <a:ln w="12700" cap="rnd">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66926" y="3448030"/>
            <a:ext cx="8001000" cy="0"/>
          </a:xfrm>
          <a:prstGeom prst="line">
            <a:avLst/>
          </a:prstGeom>
          <a:ln w="12700" cap="rnd">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66926" y="3941224"/>
            <a:ext cx="8001000" cy="0"/>
          </a:xfrm>
          <a:prstGeom prst="line">
            <a:avLst/>
          </a:prstGeom>
          <a:ln w="12700" cap="rnd">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566926" y="4434418"/>
            <a:ext cx="8001000" cy="0"/>
          </a:xfrm>
          <a:prstGeom prst="line">
            <a:avLst/>
          </a:prstGeom>
          <a:ln w="12700" cap="rnd">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66926" y="4927612"/>
            <a:ext cx="8001000" cy="0"/>
          </a:xfrm>
          <a:prstGeom prst="line">
            <a:avLst/>
          </a:prstGeom>
          <a:ln w="12700" cap="rnd">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566926" y="5912957"/>
            <a:ext cx="8001000" cy="0"/>
          </a:xfrm>
          <a:prstGeom prst="line">
            <a:avLst/>
          </a:prstGeom>
          <a:ln w="12700" cap="rnd">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Content Placeholder 2"/>
          <p:cNvSpPr>
            <a:spLocks noGrp="1"/>
          </p:cNvSpPr>
          <p:nvPr>
            <p:ph idx="20" hasCustomPrompt="1"/>
          </p:nvPr>
        </p:nvSpPr>
        <p:spPr>
          <a:xfrm>
            <a:off x="566926" y="1196897"/>
            <a:ext cx="1143000" cy="777241"/>
          </a:xfrm>
          <a:gradFill flip="none" rotWithShape="1">
            <a:gsLst>
              <a:gs pos="0">
                <a:schemeClr val="accent2"/>
              </a:gs>
              <a:gs pos="100000">
                <a:schemeClr val="accent1"/>
              </a:gs>
            </a:gsLst>
            <a:lin ang="5400000" scaled="0"/>
            <a:tileRect/>
          </a:gradFill>
          <a:ln>
            <a:solidFill>
              <a:schemeClr val="accent1">
                <a:alpha val="0"/>
              </a:schemeClr>
            </a:solidFill>
          </a:ln>
        </p:spPr>
        <p:txBody>
          <a:bodyPr anchor="ctr" anchorCtr="0"/>
          <a:lstStyle>
            <a:lvl1pPr algn="ctr">
              <a:lnSpc>
                <a:spcPts val="1400"/>
              </a:lnSpc>
              <a:spcAft>
                <a:spcPts val="0"/>
              </a:spcAft>
              <a:defRPr sz="1400" b="1" i="0" baseline="0">
                <a:solidFill>
                  <a:schemeClr val="bg1"/>
                </a:solidFill>
              </a:defRPr>
            </a:lvl1pPr>
            <a:lvl5pPr>
              <a:defRPr>
                <a:solidFill>
                  <a:schemeClr val="bg2"/>
                </a:solidFill>
              </a:defRPr>
            </a:lvl5pPr>
          </a:lstStyle>
          <a:p>
            <a:pPr lvl="0"/>
            <a:r>
              <a:rPr lang="en-US" dirty="0" smtClean="0"/>
              <a:t>Description</a:t>
            </a:r>
          </a:p>
        </p:txBody>
      </p:sp>
      <p:graphicFrame>
        <p:nvGraphicFramePr>
          <p:cNvPr id="50" name="Table 49"/>
          <p:cNvGraphicFramePr>
            <a:graphicFrameLocks noGrp="1"/>
          </p:cNvGraphicFramePr>
          <p:nvPr userDrawn="1">
            <p:extLst>
              <p:ext uri="{D42A27DB-BD31-4B8C-83A1-F6EECF244321}">
                <p14:modId xmlns:p14="http://schemas.microsoft.com/office/powerpoint/2010/main" val="1821415639"/>
              </p:ext>
            </p:extLst>
          </p:nvPr>
        </p:nvGraphicFramePr>
        <p:xfrm>
          <a:off x="1709926" y="1188248"/>
          <a:ext cx="6858000" cy="804672"/>
        </p:xfrm>
        <a:graphic>
          <a:graphicData uri="http://schemas.openxmlformats.org/drawingml/2006/table">
            <a:tbl>
              <a:tblPr firstRow="1" bandRow="1">
                <a:tableStyleId>{5C22544A-7EE6-4342-B048-85BDC9FD1C3A}</a:tableStyleId>
              </a:tblPr>
              <a:tblGrid>
                <a:gridCol w="571500"/>
                <a:gridCol w="571500"/>
                <a:gridCol w="571500"/>
                <a:gridCol w="571500"/>
                <a:gridCol w="571500"/>
                <a:gridCol w="571500"/>
                <a:gridCol w="571500"/>
                <a:gridCol w="571500"/>
                <a:gridCol w="571500"/>
                <a:gridCol w="571500"/>
                <a:gridCol w="571500"/>
                <a:gridCol w="571500"/>
              </a:tblGrid>
              <a:tr h="804672">
                <a:tc>
                  <a:txBody>
                    <a:bodyPr/>
                    <a:lstStyle/>
                    <a:p>
                      <a:pPr algn="ctr"/>
                      <a:r>
                        <a:rPr lang="en-US" sz="1200" b="1" i="0" dirty="0" smtClean="0">
                          <a:solidFill>
                            <a:schemeClr val="bg1"/>
                          </a:solidFill>
                        </a:rPr>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c>
                  <a:txBody>
                    <a:bodyPr/>
                    <a:lstStyle/>
                    <a:p>
                      <a:pPr algn="ctr"/>
                      <a:r>
                        <a:rPr lang="en-US" sz="1200" dirty="0" smtClean="0"/>
                        <a:t>Month</a:t>
                      </a:r>
                      <a:endParaRPr lang="en-US" sz="1200" dirty="0"/>
                    </a:p>
                  </a:txBody>
                  <a:tcPr marL="0" marR="0" marT="0" marB="0" vert="vert270" anchor="ctr">
                    <a:gradFill flip="none" rotWithShape="1">
                      <a:gsLst>
                        <a:gs pos="0">
                          <a:schemeClr val="accent2"/>
                        </a:gs>
                        <a:gs pos="100000">
                          <a:schemeClr val="accent1"/>
                        </a:gs>
                      </a:gsLst>
                      <a:lin ang="5400000" scaled="0"/>
                      <a:tileRect/>
                    </a:gradFill>
                  </a:tcPr>
                </a:tc>
              </a:tr>
            </a:tbl>
          </a:graphicData>
        </a:graphic>
      </p:graphicFrame>
      <p:sp>
        <p:nvSpPr>
          <p:cNvPr id="51" name="Content Placeholder 2"/>
          <p:cNvSpPr>
            <a:spLocks noGrp="1"/>
          </p:cNvSpPr>
          <p:nvPr>
            <p:ph idx="21" hasCustomPrompt="1"/>
          </p:nvPr>
        </p:nvSpPr>
        <p:spPr>
          <a:xfrm>
            <a:off x="1709925" y="2014322"/>
            <a:ext cx="671857" cy="401640"/>
          </a:xfrm>
          <a:solidFill>
            <a:schemeClr val="accent3"/>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55" name="Content Placeholder 2"/>
          <p:cNvSpPr>
            <a:spLocks noGrp="1"/>
          </p:cNvSpPr>
          <p:nvPr>
            <p:ph idx="24" hasCustomPrompt="1"/>
          </p:nvPr>
        </p:nvSpPr>
        <p:spPr>
          <a:xfrm>
            <a:off x="3701991" y="2014322"/>
            <a:ext cx="625365" cy="401640"/>
          </a:xfrm>
          <a:solidFill>
            <a:schemeClr val="accent3"/>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56" name="Content Placeholder 2"/>
          <p:cNvSpPr>
            <a:spLocks noGrp="1"/>
          </p:cNvSpPr>
          <p:nvPr>
            <p:ph idx="25" hasCustomPrompt="1"/>
          </p:nvPr>
        </p:nvSpPr>
        <p:spPr>
          <a:xfrm>
            <a:off x="6864876" y="2014322"/>
            <a:ext cx="801608" cy="401640"/>
          </a:xfrm>
          <a:solidFill>
            <a:schemeClr val="accent3"/>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58" name="Content Placeholder 2"/>
          <p:cNvSpPr>
            <a:spLocks noGrp="1"/>
          </p:cNvSpPr>
          <p:nvPr>
            <p:ph idx="26" hasCustomPrompt="1"/>
          </p:nvPr>
        </p:nvSpPr>
        <p:spPr>
          <a:xfrm>
            <a:off x="2399800" y="2014322"/>
            <a:ext cx="671857" cy="401640"/>
          </a:xfrm>
          <a:solidFill>
            <a:schemeClr val="accent3"/>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59" name="Content Placeholder 2"/>
          <p:cNvSpPr>
            <a:spLocks noGrp="1"/>
          </p:cNvSpPr>
          <p:nvPr>
            <p:ph idx="27" hasCustomPrompt="1"/>
          </p:nvPr>
        </p:nvSpPr>
        <p:spPr>
          <a:xfrm>
            <a:off x="3093320" y="2014322"/>
            <a:ext cx="589371" cy="401640"/>
          </a:xfrm>
          <a:solidFill>
            <a:schemeClr val="accent3"/>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60" name="Content Placeholder 2"/>
          <p:cNvSpPr>
            <a:spLocks noGrp="1"/>
          </p:cNvSpPr>
          <p:nvPr>
            <p:ph idx="28" hasCustomPrompt="1"/>
          </p:nvPr>
        </p:nvSpPr>
        <p:spPr>
          <a:xfrm>
            <a:off x="7684620" y="2014322"/>
            <a:ext cx="883118" cy="401640"/>
          </a:xfrm>
          <a:solidFill>
            <a:schemeClr val="accent3"/>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0" name="Content Placeholder 2"/>
          <p:cNvSpPr>
            <a:spLocks noGrp="1"/>
          </p:cNvSpPr>
          <p:nvPr>
            <p:ph idx="29" hasCustomPrompt="1"/>
          </p:nvPr>
        </p:nvSpPr>
        <p:spPr>
          <a:xfrm>
            <a:off x="2480238" y="2506956"/>
            <a:ext cx="1847118" cy="401640"/>
          </a:xfrm>
          <a:solidFill>
            <a:schemeClr val="accent1"/>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1" name="Content Placeholder 2"/>
          <p:cNvSpPr>
            <a:spLocks noGrp="1"/>
          </p:cNvSpPr>
          <p:nvPr>
            <p:ph idx="30" hasCustomPrompt="1"/>
          </p:nvPr>
        </p:nvSpPr>
        <p:spPr>
          <a:xfrm>
            <a:off x="4419600" y="2506956"/>
            <a:ext cx="1847118" cy="401640"/>
          </a:xfrm>
          <a:solidFill>
            <a:schemeClr val="accent1"/>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2" name="Content Placeholder 2"/>
          <p:cNvSpPr>
            <a:spLocks noGrp="1"/>
          </p:cNvSpPr>
          <p:nvPr>
            <p:ph idx="31" hasCustomPrompt="1"/>
          </p:nvPr>
        </p:nvSpPr>
        <p:spPr>
          <a:xfrm>
            <a:off x="3093320" y="2999590"/>
            <a:ext cx="671857" cy="401640"/>
          </a:xfrm>
          <a:solidFill>
            <a:schemeClr val="accent5"/>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3" name="Content Placeholder 2"/>
          <p:cNvSpPr>
            <a:spLocks noGrp="1"/>
          </p:cNvSpPr>
          <p:nvPr>
            <p:ph idx="32" hasCustomPrompt="1"/>
          </p:nvPr>
        </p:nvSpPr>
        <p:spPr>
          <a:xfrm>
            <a:off x="3783195" y="2999590"/>
            <a:ext cx="671857" cy="401640"/>
          </a:xfrm>
          <a:solidFill>
            <a:schemeClr val="accent5"/>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4" name="Content Placeholder 2"/>
          <p:cNvSpPr>
            <a:spLocks noGrp="1"/>
          </p:cNvSpPr>
          <p:nvPr>
            <p:ph idx="33" hasCustomPrompt="1"/>
          </p:nvPr>
        </p:nvSpPr>
        <p:spPr>
          <a:xfrm>
            <a:off x="3093320" y="3492224"/>
            <a:ext cx="671857" cy="401640"/>
          </a:xfrm>
          <a:solidFill>
            <a:srgbClr val="B30A3C"/>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5" name="Content Placeholder 2"/>
          <p:cNvSpPr>
            <a:spLocks noGrp="1"/>
          </p:cNvSpPr>
          <p:nvPr>
            <p:ph idx="34" hasCustomPrompt="1"/>
          </p:nvPr>
        </p:nvSpPr>
        <p:spPr>
          <a:xfrm>
            <a:off x="4019187" y="3492224"/>
            <a:ext cx="3982355" cy="401640"/>
          </a:xfrm>
          <a:solidFill>
            <a:srgbClr val="B30A3C"/>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6" name="Content Placeholder 2"/>
          <p:cNvSpPr>
            <a:spLocks noGrp="1"/>
          </p:cNvSpPr>
          <p:nvPr>
            <p:ph idx="35" hasCustomPrompt="1"/>
          </p:nvPr>
        </p:nvSpPr>
        <p:spPr>
          <a:xfrm>
            <a:off x="1709925" y="3984858"/>
            <a:ext cx="1225593" cy="401640"/>
          </a:xfrm>
          <a:solidFill>
            <a:schemeClr val="accent4"/>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7" name="Content Placeholder 2"/>
          <p:cNvSpPr>
            <a:spLocks noGrp="1"/>
          </p:cNvSpPr>
          <p:nvPr>
            <p:ph idx="36" hasCustomPrompt="1"/>
          </p:nvPr>
        </p:nvSpPr>
        <p:spPr>
          <a:xfrm>
            <a:off x="3093320" y="3984858"/>
            <a:ext cx="5373186" cy="401640"/>
          </a:xfrm>
          <a:solidFill>
            <a:schemeClr val="accent4"/>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8" name="Content Placeholder 2"/>
          <p:cNvSpPr>
            <a:spLocks noGrp="1"/>
          </p:cNvSpPr>
          <p:nvPr>
            <p:ph idx="37" hasCustomPrompt="1"/>
          </p:nvPr>
        </p:nvSpPr>
        <p:spPr>
          <a:xfrm>
            <a:off x="3783195" y="4477492"/>
            <a:ext cx="671857" cy="401640"/>
          </a:xfrm>
          <a:solidFill>
            <a:schemeClr val="accent2"/>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39" name="Content Placeholder 2"/>
          <p:cNvSpPr>
            <a:spLocks noGrp="1"/>
          </p:cNvSpPr>
          <p:nvPr>
            <p:ph idx="38" hasCustomPrompt="1"/>
          </p:nvPr>
        </p:nvSpPr>
        <p:spPr>
          <a:xfrm>
            <a:off x="5715000" y="4477492"/>
            <a:ext cx="671857" cy="401640"/>
          </a:xfrm>
          <a:solidFill>
            <a:schemeClr val="accent2"/>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40" name="Content Placeholder 2"/>
          <p:cNvSpPr>
            <a:spLocks noGrp="1"/>
          </p:cNvSpPr>
          <p:nvPr>
            <p:ph idx="39" hasCustomPrompt="1"/>
          </p:nvPr>
        </p:nvSpPr>
        <p:spPr>
          <a:xfrm>
            <a:off x="6615658" y="4477492"/>
            <a:ext cx="671857" cy="401640"/>
          </a:xfrm>
          <a:solidFill>
            <a:schemeClr val="accent2"/>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41" name="Content Placeholder 2"/>
          <p:cNvSpPr>
            <a:spLocks noGrp="1"/>
          </p:cNvSpPr>
          <p:nvPr>
            <p:ph idx="40" hasCustomPrompt="1"/>
          </p:nvPr>
        </p:nvSpPr>
        <p:spPr>
          <a:xfrm>
            <a:off x="7412360" y="4477492"/>
            <a:ext cx="671857" cy="401640"/>
          </a:xfrm>
          <a:solidFill>
            <a:schemeClr val="accent2"/>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42" name="Content Placeholder 2"/>
          <p:cNvSpPr>
            <a:spLocks noGrp="1"/>
          </p:cNvSpPr>
          <p:nvPr>
            <p:ph idx="41" hasCustomPrompt="1"/>
          </p:nvPr>
        </p:nvSpPr>
        <p:spPr>
          <a:xfrm>
            <a:off x="3783195" y="4970126"/>
            <a:ext cx="1102395" cy="401640"/>
          </a:xfrm>
          <a:solidFill>
            <a:schemeClr val="accent6"/>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43" name="Content Placeholder 2"/>
          <p:cNvSpPr>
            <a:spLocks noGrp="1"/>
          </p:cNvSpPr>
          <p:nvPr>
            <p:ph idx="42" hasCustomPrompt="1"/>
          </p:nvPr>
        </p:nvSpPr>
        <p:spPr>
          <a:xfrm>
            <a:off x="5916158" y="4970126"/>
            <a:ext cx="2651768" cy="401640"/>
          </a:xfrm>
          <a:solidFill>
            <a:schemeClr val="accent6"/>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44" name="Content Placeholder 2"/>
          <p:cNvSpPr>
            <a:spLocks noGrp="1"/>
          </p:cNvSpPr>
          <p:nvPr>
            <p:ph idx="43" hasCustomPrompt="1"/>
          </p:nvPr>
        </p:nvSpPr>
        <p:spPr>
          <a:xfrm>
            <a:off x="3093320" y="5462757"/>
            <a:ext cx="1535499" cy="401640"/>
          </a:xfrm>
          <a:solidFill>
            <a:srgbClr val="FA00A1"/>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45" name="Content Placeholder 2"/>
          <p:cNvSpPr>
            <a:spLocks noGrp="1"/>
          </p:cNvSpPr>
          <p:nvPr>
            <p:ph idx="44" hasCustomPrompt="1"/>
          </p:nvPr>
        </p:nvSpPr>
        <p:spPr>
          <a:xfrm>
            <a:off x="4656566" y="5462757"/>
            <a:ext cx="3636445" cy="182880"/>
          </a:xfrm>
          <a:solidFill>
            <a:srgbClr val="FA00A1"/>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
        <p:nvSpPr>
          <p:cNvPr id="53" name="Content Placeholder 2"/>
          <p:cNvSpPr>
            <a:spLocks noGrp="1"/>
          </p:cNvSpPr>
          <p:nvPr>
            <p:ph idx="45" hasCustomPrompt="1"/>
          </p:nvPr>
        </p:nvSpPr>
        <p:spPr>
          <a:xfrm>
            <a:off x="4656566" y="5681517"/>
            <a:ext cx="3636445" cy="182880"/>
          </a:xfrm>
          <a:solidFill>
            <a:srgbClr val="FA00A1"/>
          </a:solidFill>
        </p:spPr>
        <p:txBody>
          <a:bodyPr lIns="0" rIns="0" anchor="ctr" anchorCtr="0">
            <a:noAutofit/>
          </a:bodyPr>
          <a:lstStyle>
            <a:lvl1pPr marL="27432" indent="0">
              <a:lnSpc>
                <a:spcPts val="1000"/>
              </a:lnSpc>
              <a:spcAft>
                <a:spcPts val="0"/>
              </a:spcAft>
              <a:defRPr sz="1000" b="0" i="0" baseline="0">
                <a:solidFill>
                  <a:schemeClr val="bg1"/>
                </a:solidFill>
              </a:defRPr>
            </a:lvl1pPr>
            <a:lvl5pPr>
              <a:defRPr>
                <a:solidFill>
                  <a:schemeClr val="bg2"/>
                </a:solidFill>
              </a:defRPr>
            </a:lvl5pPr>
          </a:lstStyle>
          <a:p>
            <a:pPr lvl="0"/>
            <a:r>
              <a:rPr lang="en-US" dirty="0" smtClean="0"/>
              <a:t>Text goes here</a:t>
            </a:r>
          </a:p>
        </p:txBody>
      </p:sp>
    </p:spTree>
    <p:extLst>
      <p:ext uri="{BB962C8B-B14F-4D97-AF65-F5344CB8AC3E}">
        <p14:creationId xmlns:p14="http://schemas.microsoft.com/office/powerpoint/2010/main" val="134896749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amp;A: Green No Text">
    <p:spTree>
      <p:nvGrpSpPr>
        <p:cNvPr id="1" name=""/>
        <p:cNvGrpSpPr/>
        <p:nvPr/>
      </p:nvGrpSpPr>
      <p:grpSpPr>
        <a:xfrm>
          <a:off x="0" y="0"/>
          <a:ext cx="0" cy="0"/>
          <a:chOff x="0" y="0"/>
          <a:chExt cx="0" cy="0"/>
        </a:xfrm>
      </p:grpSpPr>
      <p:sp>
        <p:nvSpPr>
          <p:cNvPr id="7" name="Rounded Rectangle 6"/>
          <p:cNvSpPr/>
          <p:nvPr userDrawn="1"/>
        </p:nvSpPr>
        <p:spPr>
          <a:xfrm>
            <a:off x="228600" y="225425"/>
            <a:ext cx="8686800" cy="6400800"/>
          </a:xfrm>
          <a:prstGeom prst="roundRect">
            <a:avLst>
              <a:gd name="adj" fmla="val 1296"/>
            </a:avLst>
          </a:prstGeom>
          <a:gradFill>
            <a:gsLst>
              <a:gs pos="0">
                <a:schemeClr val="accent4"/>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Q&amp;A.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2923" y="2812325"/>
            <a:ext cx="2947098" cy="1053588"/>
          </a:xfrm>
          <a:prstGeom prst="rect">
            <a:avLst/>
          </a:prstGeom>
        </p:spPr>
      </p:pic>
      <p:pic>
        <p:nvPicPr>
          <p:cNvPr id="3" name="Picture 7" descr="\\psf\Host\Volumes\johbee\Documents\01_Freelance_Design\INTERBRAND\AT&amp;T\2011_Internal_Templates\exports\SlideMaster_Logo3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a:spLocks noGrp="1"/>
          </p:cNvSpPr>
          <p:nvPr userDrawn="1">
            <p:ph type="sldNum" sz="quarter" idx="10"/>
          </p:nvPr>
        </p:nvSpPr>
        <p:spPr/>
        <p:txBody>
          <a:bodyPr/>
          <a:lstStyle>
            <a:lvl1pPr>
              <a:defRPr>
                <a:solidFill>
                  <a:schemeClr val="bg1"/>
                </a:solidFill>
              </a:defRPr>
            </a:lvl1pPr>
          </a:lstStyle>
          <a:p>
            <a:pPr>
              <a:defRPr/>
            </a:pPr>
            <a:fld id="{8FA4BE5D-9211-D542-BF1B-8686ACA57DD7}" type="slidenum">
              <a:rPr lang="en-US"/>
              <a:pPr>
                <a:defRPr/>
              </a:pPr>
              <a:t>‹#›</a:t>
            </a:fld>
            <a:endParaRPr lang="en-US" dirty="0"/>
          </a:p>
        </p:txBody>
      </p:sp>
      <p:sp>
        <p:nvSpPr>
          <p:cNvPr id="6" name="Footer Placeholder 6"/>
          <p:cNvSpPr>
            <a:spLocks noGrp="1"/>
          </p:cNvSpPr>
          <p:nvPr>
            <p:ph type="ftr" sz="quarter" idx="11"/>
          </p:nvPr>
        </p:nvSpPr>
        <p:spPr>
          <a:xfrm>
            <a:off x="914400" y="6248400"/>
            <a:ext cx="5773738" cy="293688"/>
          </a:xfrm>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3555551445"/>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Orange">
    <p:spTree>
      <p:nvGrpSpPr>
        <p:cNvPr id="1" name=""/>
        <p:cNvGrpSpPr/>
        <p:nvPr/>
      </p:nvGrpSpPr>
      <p:grpSpPr>
        <a:xfrm>
          <a:off x="0" y="0"/>
          <a:ext cx="0" cy="0"/>
          <a:chOff x="0" y="0"/>
          <a:chExt cx="0" cy="0"/>
        </a:xfrm>
      </p:grpSpPr>
      <p:sp>
        <p:nvSpPr>
          <p:cNvPr id="7" name="Rounded Rectangle 6"/>
          <p:cNvSpPr/>
          <p:nvPr userDrawn="1"/>
        </p:nvSpPr>
        <p:spPr>
          <a:xfrm>
            <a:off x="228600" y="225425"/>
            <a:ext cx="8686800" cy="6400800"/>
          </a:xfrm>
          <a:prstGeom prst="roundRect">
            <a:avLst>
              <a:gd name="adj" fmla="val 1296"/>
            </a:avLst>
          </a:prstGeom>
          <a:gradFill>
            <a:gsLst>
              <a:gs pos="0">
                <a:schemeClr val="accent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7"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6"/>
          <p:cNvSpPr>
            <a:spLocks noGrp="1"/>
          </p:cNvSpPr>
          <p:nvPr userDrawn="1">
            <p:ph type="ftr" sz="quarter" idx="10"/>
          </p:nvPr>
        </p:nvSpPr>
        <p:spPr>
          <a:xfrm>
            <a:off x="914400" y="6248400"/>
            <a:ext cx="5773738" cy="293688"/>
          </a:xfrm>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
        <p:nvSpPr>
          <p:cNvPr id="6" name="Slide Number Placeholder 7"/>
          <p:cNvSpPr>
            <a:spLocks noGrp="1"/>
          </p:cNvSpPr>
          <p:nvPr userDrawn="1">
            <p:ph type="sldNum" sz="quarter" idx="11"/>
          </p:nvPr>
        </p:nvSpPr>
        <p:spPr/>
        <p:txBody>
          <a:bodyPr/>
          <a:lstStyle>
            <a:lvl1pPr>
              <a:defRPr>
                <a:solidFill>
                  <a:schemeClr val="bg1"/>
                </a:solidFill>
              </a:defRPr>
            </a:lvl1pPr>
          </a:lstStyle>
          <a:p>
            <a:pPr>
              <a:defRPr/>
            </a:pPr>
            <a:fld id="{9AD86008-A7C3-284F-AC71-22E098D55A03}" type="slidenum">
              <a:rPr lang="en-US"/>
              <a:pPr>
                <a:defRPr/>
              </a:pPr>
              <a:t>‹#›</a:t>
            </a:fld>
            <a:endParaRPr lang="en-US" dirty="0"/>
          </a:p>
        </p:txBody>
      </p:sp>
      <p:pic>
        <p:nvPicPr>
          <p:cNvPr id="4" name="Picture 3" descr="Thank you.png"/>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28286" y="2838245"/>
            <a:ext cx="2831009" cy="1009507"/>
          </a:xfrm>
          <a:prstGeom prst="rect">
            <a:avLst/>
          </a:prstGeom>
        </p:spPr>
      </p:pic>
    </p:spTree>
    <p:extLst>
      <p:ext uri="{BB962C8B-B14F-4D97-AF65-F5344CB8AC3E}">
        <p14:creationId xmlns:p14="http://schemas.microsoft.com/office/powerpoint/2010/main" val="2382097825"/>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Quote: Orange">
    <p:spTree>
      <p:nvGrpSpPr>
        <p:cNvPr id="1" name=""/>
        <p:cNvGrpSpPr/>
        <p:nvPr/>
      </p:nvGrpSpPr>
      <p:grpSpPr>
        <a:xfrm>
          <a:off x="0" y="0"/>
          <a:ext cx="0" cy="0"/>
          <a:chOff x="0" y="0"/>
          <a:chExt cx="0" cy="0"/>
        </a:xfrm>
      </p:grpSpPr>
      <p:sp>
        <p:nvSpPr>
          <p:cNvPr id="9" name="Rounded Rectangle 8"/>
          <p:cNvSpPr/>
          <p:nvPr userDrawn="1"/>
        </p:nvSpPr>
        <p:spPr>
          <a:xfrm>
            <a:off x="228600" y="225425"/>
            <a:ext cx="8686800" cy="6400800"/>
          </a:xfrm>
          <a:prstGeom prst="roundRect">
            <a:avLst>
              <a:gd name="adj" fmla="val 1296"/>
            </a:avLst>
          </a:prstGeom>
          <a:gradFill>
            <a:gsLst>
              <a:gs pos="0">
                <a:schemeClr val="accent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a:spLocks noGrp="1"/>
          </p:cNvSpPr>
          <p:nvPr>
            <p:ph type="ftr" sz="quarter" idx="14"/>
          </p:nvPr>
        </p:nvSpPr>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3"/>
          <p:cNvSpPr>
            <a:spLocks noGrp="1"/>
          </p:cNvSpPr>
          <p:nvPr>
            <p:ph type="sldNum" sz="quarter" idx="15"/>
          </p:nvPr>
        </p:nvSpPr>
        <p:spPr/>
        <p:txBody>
          <a:bodyPr/>
          <a:lstStyle>
            <a:lvl1pPr>
              <a:defRPr>
                <a:solidFill>
                  <a:schemeClr val="bg1"/>
                </a:solidFill>
              </a:defRPr>
            </a:lvl1pPr>
          </a:lstStyle>
          <a:p>
            <a:pPr>
              <a:defRPr/>
            </a:pPr>
            <a:fld id="{66B679A0-5227-5F48-BAA9-2391CF018005}" type="slidenum">
              <a:rPr lang="en-US"/>
              <a:pPr>
                <a:defRPr/>
              </a:pPr>
              <a:t>‹#›</a:t>
            </a:fld>
            <a:endParaRPr lang="en-US" dirty="0"/>
          </a:p>
        </p:txBody>
      </p:sp>
      <p:sp>
        <p:nvSpPr>
          <p:cNvPr id="10" name="Text Placeholder 3"/>
          <p:cNvSpPr>
            <a:spLocks noGrp="1"/>
          </p:cNvSpPr>
          <p:nvPr>
            <p:ph type="body" sz="quarter" idx="12" hasCustomPrompt="1"/>
          </p:nvPr>
        </p:nvSpPr>
        <p:spPr>
          <a:xfrm>
            <a:off x="1743075" y="1199284"/>
            <a:ext cx="5657850" cy="3624263"/>
          </a:xfrm>
        </p:spPr>
        <p:txBody>
          <a:bodyPr/>
          <a:lstStyle>
            <a:lvl1pPr>
              <a:spcAft>
                <a:spcPts val="0"/>
              </a:spcAft>
              <a:defRPr sz="3200" b="0" i="0" kern="100" baseline="0">
                <a:solidFill>
                  <a:schemeClr val="bg1"/>
                </a:solidFill>
                <a:latin typeface="+mn-lt"/>
                <a:cs typeface="Calibri"/>
              </a:defRPr>
            </a:lvl1pPr>
          </a:lstStyle>
          <a:p>
            <a:pPr marL="0" indent="0"/>
            <a:r>
              <a:rPr lang="en-US" dirty="0">
                <a:latin typeface="Calibri" charset="0"/>
              </a:rPr>
              <a:t>The quotation marks are not live  type. They are images that can be moved. The quotation marks are not live type. They are images that can be moved. The quotation marks are not live type. They are images that can be moved.</a:t>
            </a:r>
          </a:p>
          <a:p>
            <a:pPr marL="0" indent="0"/>
            <a:endParaRPr lang="en-US" dirty="0">
              <a:latin typeface="Calibri" charset="0"/>
            </a:endParaRPr>
          </a:p>
          <a:p>
            <a:pPr marL="0" indent="0"/>
            <a:endParaRPr lang="en-US" dirty="0">
              <a:latin typeface="Calibri" charset="0"/>
            </a:endParaRPr>
          </a:p>
        </p:txBody>
      </p:sp>
      <p:pic>
        <p:nvPicPr>
          <p:cNvPr id="11" name="Picture 6" descr="Quotation.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42193" y="965922"/>
            <a:ext cx="817563"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Quotation.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rot="10800000">
            <a:off x="6144430" y="4256809"/>
            <a:ext cx="8175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238991"/>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Quote: Green">
    <p:spTree>
      <p:nvGrpSpPr>
        <p:cNvPr id="1" name=""/>
        <p:cNvGrpSpPr/>
        <p:nvPr/>
      </p:nvGrpSpPr>
      <p:grpSpPr>
        <a:xfrm>
          <a:off x="0" y="0"/>
          <a:ext cx="0" cy="0"/>
          <a:chOff x="0" y="0"/>
          <a:chExt cx="0" cy="0"/>
        </a:xfrm>
      </p:grpSpPr>
      <p:sp>
        <p:nvSpPr>
          <p:cNvPr id="12" name="Rounded Rectangle 11"/>
          <p:cNvSpPr/>
          <p:nvPr userDrawn="1"/>
        </p:nvSpPr>
        <p:spPr>
          <a:xfrm>
            <a:off x="228600" y="225425"/>
            <a:ext cx="8686800" cy="6400800"/>
          </a:xfrm>
          <a:prstGeom prst="roundRect">
            <a:avLst>
              <a:gd name="adj" fmla="val 1296"/>
            </a:avLst>
          </a:prstGeom>
          <a:gradFill>
            <a:gsLst>
              <a:gs pos="0">
                <a:schemeClr val="accent4"/>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5" name="Picture 2" descr="\\psf\Host\Volumes\johbee\Documents\01_Freelance_Design\INTERBRAND\AT&amp;T\2011_Internal_Templates\exports\SlideMaster_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a:spLocks noGrp="1"/>
          </p:cNvSpPr>
          <p:nvPr>
            <p:ph type="ftr" sz="quarter" idx="14"/>
          </p:nvPr>
        </p:nvSpPr>
        <p:spPr/>
        <p:txBody>
          <a:bodyPr/>
          <a:lstStyle>
            <a:lvl1pPr>
              <a:defRPr>
                <a:solidFill>
                  <a:schemeClr val="bg1"/>
                </a:solidFill>
              </a:defRPr>
            </a:lvl1pPr>
          </a:lstStyle>
          <a:p>
            <a:pPr>
              <a:defRPr/>
            </a:pPr>
            <a:r>
              <a:rPr lang="en-US" dirty="0"/>
              <a:t>© 2013 AT&amp;T Intellectual Property. All rights reserved. AT&amp;T, Globe logo and other marks are trademarks of AT&amp;T Intellectual Property. </a:t>
            </a:r>
          </a:p>
        </p:txBody>
      </p:sp>
      <p:sp>
        <p:nvSpPr>
          <p:cNvPr id="7" name="Slide Number Placeholder 3"/>
          <p:cNvSpPr>
            <a:spLocks noGrp="1"/>
          </p:cNvSpPr>
          <p:nvPr>
            <p:ph type="sldNum" sz="quarter" idx="15"/>
          </p:nvPr>
        </p:nvSpPr>
        <p:spPr/>
        <p:txBody>
          <a:bodyPr/>
          <a:lstStyle>
            <a:lvl1pPr>
              <a:defRPr>
                <a:solidFill>
                  <a:schemeClr val="bg1"/>
                </a:solidFill>
              </a:defRPr>
            </a:lvl1pPr>
          </a:lstStyle>
          <a:p>
            <a:pPr>
              <a:defRPr/>
            </a:pPr>
            <a:fld id="{66B679A0-5227-5F48-BAA9-2391CF018005}" type="slidenum">
              <a:rPr lang="en-US"/>
              <a:pPr>
                <a:defRPr/>
              </a:pPr>
              <a:t>‹#›</a:t>
            </a:fld>
            <a:endParaRPr lang="en-US" dirty="0"/>
          </a:p>
        </p:txBody>
      </p:sp>
      <p:sp>
        <p:nvSpPr>
          <p:cNvPr id="9" name="Text Placeholder 3"/>
          <p:cNvSpPr>
            <a:spLocks noGrp="1"/>
          </p:cNvSpPr>
          <p:nvPr>
            <p:ph type="body" sz="quarter" idx="12" hasCustomPrompt="1"/>
          </p:nvPr>
        </p:nvSpPr>
        <p:spPr>
          <a:xfrm>
            <a:off x="1743075" y="1199284"/>
            <a:ext cx="5657850" cy="3624263"/>
          </a:xfrm>
        </p:spPr>
        <p:txBody>
          <a:bodyPr/>
          <a:lstStyle>
            <a:lvl1pPr>
              <a:spcAft>
                <a:spcPts val="0"/>
              </a:spcAft>
              <a:defRPr sz="3200" b="0" i="0" kern="100" baseline="0">
                <a:solidFill>
                  <a:schemeClr val="bg1"/>
                </a:solidFill>
                <a:latin typeface="+mn-lt"/>
                <a:cs typeface="Calibri"/>
              </a:defRPr>
            </a:lvl1pPr>
          </a:lstStyle>
          <a:p>
            <a:pPr marL="0" indent="0"/>
            <a:r>
              <a:rPr lang="en-US" dirty="0">
                <a:latin typeface="Calibri" charset="0"/>
              </a:rPr>
              <a:t>The quotation marks are not live  type. They are images that can be moved. The quotation marks are not live type. They are images that can be moved. The quotation marks are not live type. They are images that can be moved.</a:t>
            </a:r>
          </a:p>
          <a:p>
            <a:pPr marL="0" indent="0"/>
            <a:endParaRPr lang="en-US" dirty="0">
              <a:latin typeface="Calibri" charset="0"/>
            </a:endParaRPr>
          </a:p>
          <a:p>
            <a:pPr marL="0" indent="0"/>
            <a:endParaRPr lang="en-US" dirty="0">
              <a:latin typeface="Calibri" charset="0"/>
            </a:endParaRPr>
          </a:p>
        </p:txBody>
      </p:sp>
      <p:pic>
        <p:nvPicPr>
          <p:cNvPr id="14" name="Picture 6" descr="Quotation.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42193" y="965922"/>
            <a:ext cx="817563"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Quotation.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rot="10800000">
            <a:off x="6144430" y="4256809"/>
            <a:ext cx="8175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71278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Expressive Title 04">
    <p:spTree>
      <p:nvGrpSpPr>
        <p:cNvPr id="1" name=""/>
        <p:cNvGrpSpPr/>
        <p:nvPr/>
      </p:nvGrpSpPr>
      <p:grpSpPr>
        <a:xfrm>
          <a:off x="0" y="0"/>
          <a:ext cx="0" cy="0"/>
          <a:chOff x="0" y="0"/>
          <a:chExt cx="0" cy="0"/>
        </a:xfrm>
      </p:grpSpPr>
      <p:pic>
        <p:nvPicPr>
          <p:cNvPr id="4" name="Picture 4" descr="\\psf\Host\Volumes\johbee\Documents\01_Freelance_Design\INTERBRAND\AT&amp;T\2011_Internal_Templates\exports\Titles_footerLogo3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02413" y="6049963"/>
            <a:ext cx="254158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TT_PPT_template_2013-2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7358063"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3563" y="4465206"/>
            <a:ext cx="6025700" cy="608601"/>
          </a:xfrm>
        </p:spPr>
        <p:txBody>
          <a:bodyPr anchor="b">
            <a:normAutofit/>
          </a:bodyPr>
          <a:lstStyle>
            <a:lvl1pPr>
              <a:lnSpc>
                <a:spcPct val="90000"/>
              </a:lnSpc>
              <a:defRPr sz="2800" b="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63563" y="5166655"/>
            <a:ext cx="6020952" cy="764232"/>
          </a:xfrm>
        </p:spPr>
        <p:txBody>
          <a:bodyPr/>
          <a:lstStyle>
            <a:lvl1pPr marL="0" indent="0" algn="l">
              <a:lnSpc>
                <a:spcPct val="110000"/>
              </a:lnSpc>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6"/>
          <p:cNvSpPr>
            <a:spLocks noGrp="1"/>
          </p:cNvSpPr>
          <p:nvPr>
            <p:ph type="ftr" sz="quarter" idx="10"/>
          </p:nvPr>
        </p:nvSpPr>
        <p:spPr>
          <a:xfrm>
            <a:off x="568325" y="6465888"/>
            <a:ext cx="5043488" cy="303212"/>
          </a:xfrm>
        </p:spPr>
        <p:txBody>
          <a:bodyPr/>
          <a:lstStyle>
            <a:lvl1pPr>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3655152313"/>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xpressive Title 05">
    <p:spTree>
      <p:nvGrpSpPr>
        <p:cNvPr id="1" name=""/>
        <p:cNvGrpSpPr/>
        <p:nvPr/>
      </p:nvGrpSpPr>
      <p:grpSpPr>
        <a:xfrm>
          <a:off x="0" y="0"/>
          <a:ext cx="0" cy="0"/>
          <a:chOff x="0" y="0"/>
          <a:chExt cx="0" cy="0"/>
        </a:xfrm>
      </p:grpSpPr>
      <p:pic>
        <p:nvPicPr>
          <p:cNvPr id="4" name="Picture 6" descr="ATT_PPT_template_2013-2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50" y="0"/>
            <a:ext cx="7358063"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sf\Host\Volumes\johbee\Documents\01_Freelance_Design\INTERBRAND\AT&amp;T\2011_Internal_Templates\exports\Titles_headerLogo300.png"/>
          <p:cNvPicPr>
            <a:picLocks noChangeAspect="1" noChangeArrowheads="1"/>
          </p:cNvPicPr>
          <p:nvPr/>
        </p:nvPicPr>
        <p:blipFill>
          <a:blip r:embed="rId3" cstate="email">
            <a:extLst>
              <a:ext uri="{28A0092B-C50C-407E-A947-70E740481C1C}">
                <a14:useLocalDpi xmlns:a14="http://schemas.microsoft.com/office/drawing/2010/main" val="0"/>
              </a:ext>
            </a:extLst>
          </a:blip>
          <a:srcRect l="63200"/>
          <a:stretch>
            <a:fillRect/>
          </a:stretch>
        </p:blipFill>
        <p:spPr bwMode="auto">
          <a:xfrm>
            <a:off x="8197850" y="0"/>
            <a:ext cx="946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3563" y="4466807"/>
            <a:ext cx="6025700" cy="608601"/>
          </a:xfrm>
        </p:spPr>
        <p:txBody>
          <a:bodyPr anchor="b">
            <a:normAutofit/>
          </a:bodyPr>
          <a:lstStyle>
            <a:lvl1pPr>
              <a:lnSpc>
                <a:spcPct val="90000"/>
              </a:lnSpc>
              <a:defRPr sz="2800" b="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63563" y="5168256"/>
            <a:ext cx="6025700" cy="770582"/>
          </a:xfrm>
        </p:spPr>
        <p:txBody>
          <a:bodyPr/>
          <a:lstStyle>
            <a:lvl1pPr marL="0" indent="0" algn="l">
              <a:lnSpc>
                <a:spcPct val="110000"/>
              </a:lnSpc>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6"/>
          <p:cNvSpPr>
            <a:spLocks noGrp="1"/>
          </p:cNvSpPr>
          <p:nvPr>
            <p:ph type="ftr" sz="quarter" idx="10"/>
          </p:nvPr>
        </p:nvSpPr>
        <p:spPr>
          <a:xfrm>
            <a:off x="568325" y="6465888"/>
            <a:ext cx="5043488" cy="303212"/>
          </a:xfrm>
        </p:spPr>
        <p:txBody>
          <a:bodyPr/>
          <a:lstStyle>
            <a:lvl1pPr>
              <a:defRPr/>
            </a:lvl1pPr>
          </a:lstStyle>
          <a:p>
            <a:pPr>
              <a:defRPr/>
            </a:pPr>
            <a:r>
              <a:rPr lang="en-US" dirty="0"/>
              <a:t>© 2013 AT&amp;T Intellectual Property. All rights reserved. AT&amp;T, Globe logo and other marks are trademarks of AT&amp;T Intellectual Property. </a:t>
            </a:r>
          </a:p>
        </p:txBody>
      </p:sp>
    </p:spTree>
    <p:extLst>
      <p:ext uri="{BB962C8B-B14F-4D97-AF65-F5344CB8AC3E}">
        <p14:creationId xmlns:p14="http://schemas.microsoft.com/office/powerpoint/2010/main" val="2469447675"/>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Image / Subtitl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5664200"/>
          </a:xfrm>
          <a:solidFill>
            <a:schemeClr val="tx1"/>
          </a:solidFill>
        </p:spPr>
        <p:txBody>
          <a:bodyPr rtlCol="0">
            <a:normAutofit/>
          </a:bodyPr>
          <a:lstStyle/>
          <a:p>
            <a:pPr lvl="0"/>
            <a:r>
              <a:rPr lang="en-US" noProof="0" dirty="0" smtClean="0"/>
              <a:t>Click icon to add picture</a:t>
            </a:r>
            <a:endParaRPr lang="en-US" noProof="0" dirty="0"/>
          </a:p>
        </p:txBody>
      </p:sp>
      <p:sp>
        <p:nvSpPr>
          <p:cNvPr id="10" name="Picture Placeholder 9"/>
          <p:cNvSpPr>
            <a:spLocks noGrp="1"/>
          </p:cNvSpPr>
          <p:nvPr>
            <p:ph type="pic" sz="quarter" idx="15"/>
          </p:nvPr>
        </p:nvSpPr>
        <p:spPr>
          <a:xfrm>
            <a:off x="563563" y="5722471"/>
            <a:ext cx="3284547" cy="625942"/>
          </a:xfrm>
        </p:spPr>
        <p:txBody>
          <a:bodyPr anchor="b" anchorCtr="0">
            <a:normAutofit/>
          </a:bodyPr>
          <a:lstStyle/>
          <a:p>
            <a:r>
              <a:rPr lang="en-US" dirty="0" smtClean="0"/>
              <a:t>Click icon to add picture</a:t>
            </a:r>
            <a:endParaRPr lang="en-US" dirty="0"/>
          </a:p>
        </p:txBody>
      </p:sp>
      <p:sp>
        <p:nvSpPr>
          <p:cNvPr id="11" name="Footer Placeholder 6"/>
          <p:cNvSpPr txBox="1">
            <a:spLocks/>
          </p:cNvSpPr>
          <p:nvPr userDrawn="1"/>
        </p:nvSpPr>
        <p:spPr>
          <a:xfrm>
            <a:off x="568325" y="6465888"/>
            <a:ext cx="5043488" cy="303212"/>
          </a:xfrm>
          <a:prstGeom prst="rect">
            <a:avLst/>
          </a:prstGeom>
        </p:spPr>
        <p:txBody>
          <a:bodyPr vert="horz" lIns="0" tIns="0" rIns="0" bIns="0" rtlCol="0" anchor="t" anchorCtr="0"/>
          <a:lstStyle>
            <a:defPPr>
              <a:defRPr lang="en-US"/>
            </a:defPPr>
            <a:lvl1pPr algn="l" rtl="0" fontAlgn="auto">
              <a:spcBef>
                <a:spcPts val="0"/>
              </a:spcBef>
              <a:spcAft>
                <a:spcPts val="0"/>
              </a:spcAft>
              <a:defRPr sz="600" kern="1200">
                <a:solidFill>
                  <a:schemeClr val="bg2"/>
                </a:solidFill>
                <a:latin typeface="+mn-lt"/>
                <a:ea typeface="+mn-ea"/>
                <a:cs typeface="+mn-cs"/>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smtClean="0"/>
              <a:t>© 2013 AT&amp;T Intellectual Property. All rights reserved. AT&amp;T, Globe logo and other marks are trademarks of AT&amp;T Intellectual Property. </a:t>
            </a:r>
            <a:endParaRPr lang="en-US" dirty="0"/>
          </a:p>
        </p:txBody>
      </p:sp>
      <p:sp>
        <p:nvSpPr>
          <p:cNvPr id="12" name="Title 1"/>
          <p:cNvSpPr>
            <a:spLocks noGrp="1"/>
          </p:cNvSpPr>
          <p:nvPr>
            <p:ph type="ctrTitle"/>
          </p:nvPr>
        </p:nvSpPr>
        <p:spPr>
          <a:xfrm>
            <a:off x="563563" y="517524"/>
            <a:ext cx="6516171" cy="1206501"/>
          </a:xfrm>
        </p:spPr>
        <p:txBody>
          <a:bodyPr anchor="b">
            <a:normAutofit/>
          </a:bodyPr>
          <a:lstStyle>
            <a:lvl1pPr>
              <a:lnSpc>
                <a:spcPct val="90000"/>
              </a:lnSpc>
              <a:defRPr sz="2800" b="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563563" y="1794156"/>
            <a:ext cx="6516171" cy="914159"/>
          </a:xfrm>
        </p:spPr>
        <p:txBody>
          <a:bodyPr/>
          <a:lstStyle>
            <a:lvl1pPr marL="0" indent="0" algn="l">
              <a:lnSpc>
                <a:spcPct val="110000"/>
              </a:lnSpc>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6" descr="\\psf\Host\Volumes\johbee\Documents\01_Freelance_Design\INTERBRAND\AT&amp;T\2011_Internal_Templates\exports\Titles_header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l="63200"/>
          <a:stretch>
            <a:fillRect/>
          </a:stretch>
        </p:blipFill>
        <p:spPr bwMode="auto">
          <a:xfrm>
            <a:off x="8232354" y="5690018"/>
            <a:ext cx="911646"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623208"/>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2" name="Footer Placeholder 5"/>
          <p:cNvSpPr>
            <a:spLocks noGrp="1"/>
          </p:cNvSpPr>
          <p:nvPr>
            <p:ph type="ftr" sz="quarter" idx="20"/>
          </p:nvPr>
        </p:nvSpPr>
        <p:spPr/>
        <p:txBody>
          <a:bodyPr/>
          <a:lstStyle>
            <a:lvl1pPr>
              <a:defRPr/>
            </a:lvl1pPr>
          </a:lstStyle>
          <a:p>
            <a:pPr>
              <a:defRPr/>
            </a:pPr>
            <a:r>
              <a:rPr lang="en-US" dirty="0"/>
              <a:t>© 2013 AT&amp;T Intellectual Property. All rights reserved. AT&amp;T, Globe logo and other marks are trademarks of AT&amp;T Intellectual Property. </a:t>
            </a:r>
          </a:p>
        </p:txBody>
      </p:sp>
      <p:sp>
        <p:nvSpPr>
          <p:cNvPr id="24" name="Slide Number Placeholder 6"/>
          <p:cNvSpPr>
            <a:spLocks noGrp="1"/>
          </p:cNvSpPr>
          <p:nvPr>
            <p:ph type="sldNum" sz="quarter" idx="21"/>
          </p:nvPr>
        </p:nvSpPr>
        <p:spPr/>
        <p:txBody>
          <a:bodyPr/>
          <a:lstStyle>
            <a:lvl1pPr>
              <a:defRPr/>
            </a:lvl1pPr>
          </a:lstStyle>
          <a:p>
            <a:pPr>
              <a:defRPr/>
            </a:pPr>
            <a:fld id="{34F717E2-FCEC-CD49-A11F-622302DFE3D9}" type="slidenum">
              <a:rPr lang="en-US"/>
              <a:pPr>
                <a:defRPr/>
              </a:pPr>
              <a:t>‹#›</a:t>
            </a:fld>
            <a:endParaRPr lang="en-US" dirty="0"/>
          </a:p>
        </p:txBody>
      </p:sp>
      <p:pic>
        <p:nvPicPr>
          <p:cNvPr id="25" name="Picture 2" descr="\\psf\Host\Volumes\johbee\Documents\01_Freelance_Design\INTERBRAND\AT&amp;T\2011_Internal_Templates\exports\SlideMaster_Logo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401050" y="6080125"/>
            <a:ext cx="7429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p:cNvSpPr/>
          <p:nvPr userDrawn="1"/>
        </p:nvSpPr>
        <p:spPr>
          <a:xfrm>
            <a:off x="572686" y="1811475"/>
            <a:ext cx="8000810" cy="3392424"/>
          </a:xfrm>
          <a:prstGeom prst="roundRect">
            <a:avLst>
              <a:gd name="adj" fmla="val 473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cxnSp>
        <p:nvCxnSpPr>
          <p:cNvPr id="32" name="Straight Connector 31"/>
          <p:cNvCxnSpPr/>
          <p:nvPr userDrawn="1"/>
        </p:nvCxnSpPr>
        <p:spPr>
          <a:xfrm>
            <a:off x="694944" y="2401766"/>
            <a:ext cx="7763256" cy="0"/>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694943" y="2954216"/>
            <a:ext cx="7763256" cy="0"/>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694944" y="3506510"/>
            <a:ext cx="7763256" cy="0"/>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694943" y="4058960"/>
            <a:ext cx="7763256" cy="0"/>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694943" y="4616129"/>
            <a:ext cx="7763256" cy="0"/>
          </a:xfrm>
          <a:prstGeom prst="line">
            <a:avLst/>
          </a:prstGeom>
          <a:ln w="19050" cap="rnd" cmpd="sng">
            <a:solidFill>
              <a:schemeClr val="bg2"/>
            </a:solidFill>
            <a:prstDash val="dot"/>
            <a:round/>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60"/>
          </p:nvPr>
        </p:nvSpPr>
        <p:spPr>
          <a:xfrm>
            <a:off x="694942" y="1936350"/>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28" name="Text Placeholder 2"/>
          <p:cNvSpPr>
            <a:spLocks noGrp="1"/>
          </p:cNvSpPr>
          <p:nvPr>
            <p:ph type="body" sz="quarter" idx="61"/>
          </p:nvPr>
        </p:nvSpPr>
        <p:spPr>
          <a:xfrm>
            <a:off x="694942" y="2483048"/>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30" name="Text Placeholder 2"/>
          <p:cNvSpPr>
            <a:spLocks noGrp="1"/>
          </p:cNvSpPr>
          <p:nvPr>
            <p:ph type="body" sz="quarter" idx="62"/>
          </p:nvPr>
        </p:nvSpPr>
        <p:spPr>
          <a:xfrm>
            <a:off x="694942" y="3040112"/>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31" name="Text Placeholder 2"/>
          <p:cNvSpPr>
            <a:spLocks noGrp="1"/>
          </p:cNvSpPr>
          <p:nvPr>
            <p:ph type="body" sz="quarter" idx="63"/>
          </p:nvPr>
        </p:nvSpPr>
        <p:spPr>
          <a:xfrm>
            <a:off x="694942" y="3589288"/>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33" name="Text Placeholder 2"/>
          <p:cNvSpPr>
            <a:spLocks noGrp="1"/>
          </p:cNvSpPr>
          <p:nvPr>
            <p:ph type="body" sz="quarter" idx="64"/>
          </p:nvPr>
        </p:nvSpPr>
        <p:spPr>
          <a:xfrm>
            <a:off x="694942" y="4151560"/>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38" name="Text Placeholder 2"/>
          <p:cNvSpPr>
            <a:spLocks noGrp="1"/>
          </p:cNvSpPr>
          <p:nvPr>
            <p:ph type="body" sz="quarter" idx="65"/>
          </p:nvPr>
        </p:nvSpPr>
        <p:spPr>
          <a:xfrm>
            <a:off x="694942" y="4695528"/>
            <a:ext cx="7763257" cy="441752"/>
          </a:xfrm>
        </p:spPr>
        <p:txBody>
          <a:bodyPr/>
          <a:lstStyle>
            <a:lvl1pPr>
              <a:lnSpc>
                <a:spcPts val="1400"/>
              </a:lnSpc>
              <a:spcAft>
                <a:spcPts val="0"/>
              </a:spcAft>
              <a:defRPr sz="1600">
                <a:solidFill>
                  <a:schemeClr val="accent5"/>
                </a:solidFill>
              </a:defRPr>
            </a:lvl1pPr>
            <a:lvl2pPr>
              <a:defRPr sz="1600"/>
            </a:lvl2pPr>
          </a:lstStyle>
          <a:p>
            <a:pPr lvl="0"/>
            <a:r>
              <a:rPr lang="en-US" smtClean="0"/>
              <a:t>Click to edit Master text styles</a:t>
            </a:r>
          </a:p>
          <a:p>
            <a:pPr lvl="1"/>
            <a:r>
              <a:rPr lang="en-US" smtClean="0"/>
              <a:t>Second level</a:t>
            </a:r>
          </a:p>
        </p:txBody>
      </p:sp>
      <p:sp>
        <p:nvSpPr>
          <p:cNvPr id="39" name="Title 3"/>
          <p:cNvSpPr>
            <a:spLocks noGrp="1"/>
          </p:cNvSpPr>
          <p:nvPr>
            <p:ph type="title"/>
          </p:nvPr>
        </p:nvSpPr>
        <p:spPr>
          <a:xfrm>
            <a:off x="566928" y="517525"/>
            <a:ext cx="8001000" cy="914400"/>
          </a:xfrm>
        </p:spPr>
        <p:txBody>
          <a:bodyPr/>
          <a:lstStyle>
            <a:lvl1pPr>
              <a:defRPr sz="2800"/>
            </a:lvl1pPr>
          </a:lstStyle>
          <a:p>
            <a:r>
              <a:rPr lang="en-US" smtClean="0"/>
              <a:t>Click to edit Master title style</a:t>
            </a:r>
            <a:endParaRPr lang="en-CA" dirty="0"/>
          </a:p>
        </p:txBody>
      </p:sp>
    </p:spTree>
    <p:extLst>
      <p:ext uri="{BB962C8B-B14F-4D97-AF65-F5344CB8AC3E}">
        <p14:creationId xmlns:p14="http://schemas.microsoft.com/office/powerpoint/2010/main" val="2592689534"/>
      </p:ext>
    </p:extLst>
  </p:cSld>
  <p:clrMapOvr>
    <a:masterClrMapping/>
  </p:clrMapOvr>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63563" y="517525"/>
            <a:ext cx="8004175" cy="914400"/>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563563" y="1814513"/>
            <a:ext cx="7999412" cy="4124325"/>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914400" y="6254750"/>
            <a:ext cx="5773738" cy="293688"/>
          </a:xfrm>
          <a:prstGeom prst="rect">
            <a:avLst/>
          </a:prstGeom>
        </p:spPr>
        <p:txBody>
          <a:bodyPr vert="horz" lIns="0" tIns="0" rIns="0" bIns="0" rtlCol="0" anchor="t" anchorCtr="0"/>
          <a:lstStyle>
            <a:lvl1pPr algn="l" fontAlgn="auto">
              <a:spcBef>
                <a:spcPts val="0"/>
              </a:spcBef>
              <a:spcAft>
                <a:spcPts val="0"/>
              </a:spcAft>
              <a:defRPr sz="600">
                <a:solidFill>
                  <a:schemeClr val="bg2"/>
                </a:solidFill>
                <a:latin typeface="+mn-lt"/>
                <a:ea typeface="+mn-ea"/>
                <a:cs typeface="+mn-cs"/>
              </a:defRPr>
            </a:lvl1pPr>
          </a:lstStyle>
          <a:p>
            <a:pPr>
              <a:defRPr/>
            </a:pPr>
            <a:r>
              <a:rPr lang="en-US" dirty="0"/>
              <a:t>© 2013 AT&amp;T Intellectual Property. All rights reserved. AT&amp;T, Globe logo and other marks are trademarks of AT&amp;T Intellectual Property. </a:t>
            </a:r>
          </a:p>
        </p:txBody>
      </p:sp>
      <p:sp>
        <p:nvSpPr>
          <p:cNvPr id="6" name="Slide Number Placeholder 5"/>
          <p:cNvSpPr>
            <a:spLocks noGrp="1"/>
          </p:cNvSpPr>
          <p:nvPr>
            <p:ph type="sldNum" sz="quarter" idx="4"/>
          </p:nvPr>
        </p:nvSpPr>
        <p:spPr>
          <a:xfrm>
            <a:off x="327025" y="6100763"/>
            <a:ext cx="336550" cy="365125"/>
          </a:xfrm>
          <a:prstGeom prst="rect">
            <a:avLst/>
          </a:prstGeom>
        </p:spPr>
        <p:txBody>
          <a:bodyPr vert="horz" lIns="91440" tIns="45720" rIns="91440" bIns="45720" rtlCol="0" anchor="ctr"/>
          <a:lstStyle>
            <a:lvl1pPr algn="l" fontAlgn="auto">
              <a:spcBef>
                <a:spcPts val="0"/>
              </a:spcBef>
              <a:spcAft>
                <a:spcPts val="0"/>
              </a:spcAft>
              <a:defRPr sz="800" b="1">
                <a:solidFill>
                  <a:schemeClr val="bg2"/>
                </a:solidFill>
                <a:latin typeface="+mn-lt"/>
                <a:ea typeface="+mn-ea"/>
                <a:cs typeface="+mn-cs"/>
              </a:defRPr>
            </a:lvl1pPr>
          </a:lstStyle>
          <a:p>
            <a:pPr>
              <a:defRPr/>
            </a:pPr>
            <a:fld id="{8B3378AB-0295-E340-BE65-63BEDF26F5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53" r:id="rId8"/>
    <p:sldLayoutId id="2147484072" r:id="rId9"/>
    <p:sldLayoutId id="2147484090" r:id="rId10"/>
    <p:sldLayoutId id="2147484009" r:id="rId11"/>
    <p:sldLayoutId id="2147484010" r:id="rId12"/>
    <p:sldLayoutId id="2147484011"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63" r:id="rId22"/>
    <p:sldLayoutId id="2147484023" r:id="rId23"/>
    <p:sldLayoutId id="2147484059" r:id="rId24"/>
    <p:sldLayoutId id="2147484040" r:id="rId25"/>
    <p:sldLayoutId id="2147484060" r:id="rId26"/>
    <p:sldLayoutId id="2147484042" r:id="rId27"/>
    <p:sldLayoutId id="2147484061" r:id="rId28"/>
    <p:sldLayoutId id="2147484062" r:id="rId29"/>
    <p:sldLayoutId id="2147484041" r:id="rId30"/>
    <p:sldLayoutId id="2147484036" r:id="rId31"/>
    <p:sldLayoutId id="2147484039" r:id="rId32"/>
    <p:sldLayoutId id="2147484058" r:id="rId33"/>
    <p:sldLayoutId id="2147484026" r:id="rId34"/>
    <p:sldLayoutId id="2147484027" r:id="rId35"/>
    <p:sldLayoutId id="2147484024" r:id="rId36"/>
    <p:sldLayoutId id="2147484029" r:id="rId37"/>
    <p:sldLayoutId id="2147484064" r:id="rId38"/>
    <p:sldLayoutId id="2147484025" r:id="rId39"/>
    <p:sldLayoutId id="2147484031" r:id="rId40"/>
    <p:sldLayoutId id="2147484032" r:id="rId41"/>
    <p:sldLayoutId id="2147484034" r:id="rId42"/>
    <p:sldLayoutId id="2147484066" r:id="rId43"/>
    <p:sldLayoutId id="2147484089" r:id="rId44"/>
    <p:sldLayoutId id="2147484073" r:id="rId45"/>
    <p:sldLayoutId id="2147484038" r:id="rId46"/>
    <p:sldLayoutId id="2147484033" r:id="rId47"/>
    <p:sldLayoutId id="2147484067" r:id="rId48"/>
    <p:sldLayoutId id="2147484051" r:id="rId49"/>
    <p:sldLayoutId id="2147484091" r:id="rId50"/>
    <p:sldLayoutId id="2147484052" r:id="rId51"/>
    <p:sldLayoutId id="2147483998" r:id="rId52"/>
    <p:sldLayoutId id="2147484092" r:id="rId53"/>
    <p:sldLayoutId id="2147484093" r:id="rId54"/>
    <p:sldLayoutId id="2147484094" r:id="rId55"/>
    <p:sldLayoutId id="2147484014" r:id="rId56"/>
    <p:sldLayoutId id="2147484013" r:id="rId57"/>
    <p:sldLayoutId id="2147484095" r:id="rId58"/>
    <p:sldLayoutId id="2147484097" r:id="rId59"/>
  </p:sldLayoutIdLst>
  <mc:AlternateContent xmlns:mc="http://schemas.openxmlformats.org/markup-compatibility/2006" xmlns:p14="http://schemas.microsoft.com/office/powerpoint/2010/main">
    <mc:Choice Requires="p14">
      <p:transition spd="slow" p14:dur="3000" advTm="3000"/>
    </mc:Choice>
    <mc:Fallback xmlns="">
      <p:transition spd="slow" advTm="3000"/>
    </mc:Fallback>
  </mc:AlternateContent>
  <p:timing>
    <p:tnLst>
      <p:par>
        <p:cTn id="1" dur="indefinite" restart="never" nodeType="tmRoot"/>
      </p:par>
    </p:tnLst>
  </p:timing>
  <p:hf hdr="0" dt="0"/>
  <p:txStyles>
    <p:titleStyle>
      <a:lvl1pPr algn="l" rtl="0" eaLnBrk="1" fontAlgn="base" hangingPunct="1">
        <a:spcBef>
          <a:spcPct val="0"/>
        </a:spcBef>
        <a:spcAft>
          <a:spcPct val="0"/>
        </a:spcAft>
        <a:defRPr sz="28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2pPr>
      <a:lvl3pPr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3pPr>
      <a:lvl4pPr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4pPr>
      <a:lvl5pPr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800">
          <a:solidFill>
            <a:schemeClr val="accent1"/>
          </a:solidFill>
          <a:latin typeface="Calibri" charset="0"/>
          <a:ea typeface="ＭＳ Ｐゴシック" charset="0"/>
          <a:cs typeface="ＭＳ Ｐゴシック" charset="0"/>
        </a:defRPr>
      </a:lvl9pPr>
    </p:titleStyle>
    <p:bodyStyle>
      <a:lvl1pPr marL="0" indent="0" algn="l" rtl="0" eaLnBrk="1" fontAlgn="base" hangingPunct="1">
        <a:spcBef>
          <a:spcPct val="0"/>
        </a:spcBef>
        <a:spcAft>
          <a:spcPts val="800"/>
        </a:spcAft>
        <a:buFont typeface="Arial" charset="0"/>
        <a:defRPr sz="2000" b="1" kern="1200">
          <a:solidFill>
            <a:schemeClr val="bg2"/>
          </a:solidFill>
          <a:latin typeface="+mn-lt"/>
          <a:ea typeface="ＭＳ Ｐゴシック" charset="0"/>
          <a:cs typeface="ＭＳ Ｐゴシック" charset="0"/>
        </a:defRPr>
      </a:lvl1pPr>
      <a:lvl2pPr marL="0" indent="0" algn="l" rtl="0" eaLnBrk="1" fontAlgn="base" hangingPunct="1">
        <a:spcBef>
          <a:spcPct val="0"/>
        </a:spcBef>
        <a:spcAft>
          <a:spcPts val="600"/>
        </a:spcAft>
        <a:buFont typeface="Arial" charset="0"/>
        <a:defRPr sz="2000" kern="1200">
          <a:solidFill>
            <a:schemeClr val="bg2"/>
          </a:solidFill>
          <a:latin typeface="+mn-lt"/>
          <a:ea typeface="ＭＳ Ｐゴシック" charset="0"/>
          <a:cs typeface="+mn-cs"/>
        </a:defRPr>
      </a:lvl2pPr>
      <a:lvl3pPr marL="228600" indent="-228600" algn="l" rtl="0" eaLnBrk="1" fontAlgn="base" hangingPunct="1">
        <a:spcBef>
          <a:spcPct val="0"/>
        </a:spcBef>
        <a:spcAft>
          <a:spcPts val="400"/>
        </a:spcAft>
        <a:buSzPct val="80000"/>
        <a:buFont typeface="Arial" charset="0"/>
        <a:buChar char="•"/>
        <a:defRPr sz="2000" kern="1200">
          <a:solidFill>
            <a:schemeClr val="bg2"/>
          </a:solidFill>
          <a:latin typeface="+mn-lt"/>
          <a:ea typeface="ＭＳ Ｐゴシック" charset="0"/>
          <a:cs typeface="+mn-cs"/>
        </a:defRPr>
      </a:lvl3pPr>
      <a:lvl4pPr marL="458788" indent="-228600" algn="l" rtl="0" eaLnBrk="1" fontAlgn="base" hangingPunct="1">
        <a:spcBef>
          <a:spcPct val="0"/>
        </a:spcBef>
        <a:spcAft>
          <a:spcPts val="400"/>
        </a:spcAft>
        <a:buSzPct val="80000"/>
        <a:buFont typeface="Arial" charset="0"/>
        <a:buChar char="–"/>
        <a:defRPr kern="1200">
          <a:solidFill>
            <a:schemeClr val="bg2"/>
          </a:solidFill>
          <a:latin typeface="+mn-lt"/>
          <a:ea typeface="ＭＳ Ｐゴシック" charset="0"/>
          <a:cs typeface="+mn-cs"/>
        </a:defRPr>
      </a:lvl4pPr>
      <a:lvl5pPr marL="688975" indent="-228600" algn="l" rtl="0" eaLnBrk="1" fontAlgn="base" hangingPunct="1">
        <a:spcBef>
          <a:spcPct val="0"/>
        </a:spcBef>
        <a:spcAft>
          <a:spcPts val="400"/>
        </a:spcAft>
        <a:buSzPct val="80000"/>
        <a:buFont typeface="Arial" charset="0"/>
        <a:buChar char="•"/>
        <a:defRPr sz="1600" kern="1200">
          <a:solidFill>
            <a:schemeClr val="bg2"/>
          </a:solidFill>
          <a:latin typeface="+mn-lt"/>
          <a:ea typeface="ＭＳ Ｐゴシック" charset="0"/>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7589" y="781664"/>
            <a:ext cx="6516171" cy="2240219"/>
          </a:xfrm>
        </p:spPr>
        <p:txBody>
          <a:bodyPr>
            <a:noAutofit/>
          </a:bodyPr>
          <a:lstStyle/>
          <a:p>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4800" b="1" dirty="0"/>
              <a:t>APCA </a:t>
            </a:r>
            <a:r>
              <a:rPr lang="en-US" sz="4800" b="1" dirty="0" smtClean="0"/>
              <a:t>Awareness Day</a:t>
            </a:r>
            <a:r>
              <a:rPr lang="en-US" sz="3200" b="1" dirty="0" smtClean="0"/>
              <a:t/>
            </a:r>
            <a:br>
              <a:rPr lang="en-US" sz="3200" b="1" dirty="0" smtClean="0"/>
            </a:br>
            <a:r>
              <a:rPr lang="en-US" sz="3200" b="1" dirty="0" smtClean="0"/>
              <a:t>Richardson Event</a:t>
            </a:r>
            <a:r>
              <a:rPr lang="en-US" b="1" dirty="0" smtClean="0"/>
              <a:t/>
            </a:r>
            <a:br>
              <a:rPr lang="en-US" b="1" dirty="0" smtClean="0"/>
            </a:br>
            <a:r>
              <a:rPr lang="en-US" b="1" dirty="0" smtClean="0"/>
              <a:t>May 13</a:t>
            </a:r>
            <a:r>
              <a:rPr lang="en-US" b="1" baseline="30000" dirty="0" smtClean="0"/>
              <a:t>th</a:t>
            </a:r>
            <a:r>
              <a:rPr lang="en-US" b="1" dirty="0" smtClean="0"/>
              <a:t>, 2014</a:t>
            </a:r>
            <a:r>
              <a:rPr lang="en-US" sz="3200" dirty="0"/>
              <a:t/>
            </a:r>
            <a:br>
              <a:rPr lang="en-US" sz="3200" dirty="0"/>
            </a:br>
            <a:r>
              <a:rPr lang="en-CA" sz="3200" dirty="0">
                <a:latin typeface="+mn-lt"/>
              </a:rPr>
              <a:t/>
            </a:r>
            <a:br>
              <a:rPr lang="en-CA" sz="3200" dirty="0">
                <a:latin typeface="+mn-lt"/>
              </a:rPr>
            </a:br>
            <a:r>
              <a:rPr lang="en-CA" sz="3200" dirty="0" smtClean="0">
                <a:latin typeface="+mn-lt"/>
              </a:rPr>
              <a:t> </a:t>
            </a:r>
            <a:endParaRPr lang="en-US" sz="3200" dirty="0">
              <a:latin typeface="+mn-lt"/>
            </a:endParaRPr>
          </a:p>
        </p:txBody>
      </p:sp>
      <p:pic>
        <p:nvPicPr>
          <p:cNvPr id="17" name="Picture Placeholder 16"/>
          <p:cNvPicPr>
            <a:picLocks noGrp="1" noChangeAspect="1"/>
          </p:cNvPicPr>
          <p:nvPr>
            <p:ph type="pic" sz="quarter" idx="4294967295"/>
          </p:nvPr>
        </p:nvPicPr>
        <p:blipFill>
          <a:blip r:embed="rId4" cstate="email">
            <a:extLst>
              <a:ext uri="{28A0092B-C50C-407E-A947-70E740481C1C}">
                <a14:useLocalDpi xmlns:a14="http://schemas.microsoft.com/office/drawing/2010/main" val="0"/>
              </a:ext>
            </a:extLst>
          </a:blip>
          <a:srcRect t="909" b="909"/>
          <a:stretch>
            <a:fillRect/>
          </a:stretch>
        </p:blipFill>
        <p:spPr>
          <a:xfrm>
            <a:off x="147484" y="5494614"/>
            <a:ext cx="1165123" cy="1201153"/>
          </a:xfrm>
        </p:spPr>
      </p:pic>
      <p:pic>
        <p:nvPicPr>
          <p:cNvPr id="2" name="09-bruno_mars-count_on_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110231913"/>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358801" y="6116784"/>
            <a:ext cx="8669490" cy="577322"/>
          </a:xfrm>
        </p:spPr>
        <p:txBody>
          <a:bodyPr/>
          <a:lstStyle/>
          <a:p>
            <a:pPr marL="0" indent="0" algn="ctr">
              <a:spcAft>
                <a:spcPct val="0"/>
              </a:spcAft>
            </a:pPr>
            <a:r>
              <a:rPr lang="en-US" sz="2500" b="1" dirty="0" smtClean="0">
                <a:latin typeface="Calibri" charset="0"/>
              </a:rPr>
              <a:t>Beryl Wong @ Taiwan Booth</a:t>
            </a:r>
            <a:endParaRPr lang="en-US" sz="2500" b="1" dirty="0">
              <a:latin typeface="Calibri" charset="0"/>
            </a:endParaRPr>
          </a:p>
        </p:txBody>
      </p:sp>
      <p:sp>
        <p:nvSpPr>
          <p:cNvPr id="71681" name="Slide Number Placeholder 3"/>
          <p:cNvSpPr>
            <a:spLocks noGrp="1"/>
          </p:cNvSpPr>
          <p:nvPr>
            <p:ph type="sldNum" sz="quarter" idx="13"/>
          </p:nvPr>
        </p:nvSpPr>
        <p:spPr bwMode="auto">
          <a:xfrm>
            <a:off x="327026" y="6543401"/>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10</a:t>
            </a:fld>
            <a:endParaRPr lang="en-US" sz="800" dirty="0"/>
          </a:p>
        </p:txBody>
      </p:sp>
      <p:sp>
        <p:nvSpPr>
          <p:cNvPr id="71682" name="Footer Placeholder 2"/>
          <p:cNvSpPr>
            <a:spLocks noGrp="1"/>
          </p:cNvSpPr>
          <p:nvPr>
            <p:ph type="ftr" sz="quarter" idx="14"/>
          </p:nvPr>
        </p:nvSpPr>
        <p:spPr bwMode="auto">
          <a:xfrm>
            <a:off x="914400" y="6656879"/>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0978" y="546906"/>
            <a:ext cx="7960489" cy="5306992"/>
          </a:xfrm>
          <a:prstGeom prst="rect">
            <a:avLst/>
          </a:prstGeom>
        </p:spPr>
      </p:pic>
    </p:spTree>
    <p:extLst>
      <p:ext uri="{BB962C8B-B14F-4D97-AF65-F5344CB8AC3E}">
        <p14:creationId xmlns:p14="http://schemas.microsoft.com/office/powerpoint/2010/main" val="4006036136"/>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0" y="6007662"/>
            <a:ext cx="8669490" cy="577322"/>
          </a:xfrm>
        </p:spPr>
        <p:txBody>
          <a:bodyPr/>
          <a:lstStyle/>
          <a:p>
            <a:pPr marL="0" indent="0" algn="ctr">
              <a:spcAft>
                <a:spcPct val="0"/>
              </a:spcAft>
            </a:pPr>
            <a:r>
              <a:rPr lang="en-US" sz="2500" b="1" dirty="0" smtClean="0">
                <a:latin typeface="Calibri" charset="0"/>
              </a:rPr>
              <a:t>Silent Auction Booth Benefiting APCA Scholarship Program</a:t>
            </a:r>
            <a:endParaRPr lang="en-US" sz="2500" b="1" dirty="0">
              <a:latin typeface="Calibri" charset="0"/>
            </a:endParaRPr>
          </a:p>
        </p:txBody>
      </p:sp>
      <p:sp>
        <p:nvSpPr>
          <p:cNvPr id="71681" name="Slide Number Placeholder 3"/>
          <p:cNvSpPr>
            <a:spLocks noGrp="1"/>
          </p:cNvSpPr>
          <p:nvPr>
            <p:ph type="sldNum" sz="quarter" idx="13"/>
          </p:nvPr>
        </p:nvSpPr>
        <p:spPr bwMode="auto">
          <a:xfrm>
            <a:off x="327026" y="6543401"/>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11</a:t>
            </a:fld>
            <a:endParaRPr lang="en-US" sz="800" dirty="0"/>
          </a:p>
        </p:txBody>
      </p:sp>
      <p:sp>
        <p:nvSpPr>
          <p:cNvPr id="71682" name="Footer Placeholder 2"/>
          <p:cNvSpPr>
            <a:spLocks noGrp="1"/>
          </p:cNvSpPr>
          <p:nvPr>
            <p:ph type="ftr" sz="quarter" idx="14"/>
          </p:nvPr>
        </p:nvSpPr>
        <p:spPr bwMode="auto">
          <a:xfrm>
            <a:off x="914400" y="6656879"/>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7829" y="474787"/>
            <a:ext cx="8006681" cy="5335703"/>
          </a:xfrm>
          <a:prstGeom prst="rect">
            <a:avLst/>
          </a:prstGeom>
        </p:spPr>
      </p:pic>
    </p:spTree>
    <p:extLst>
      <p:ext uri="{BB962C8B-B14F-4D97-AF65-F5344CB8AC3E}">
        <p14:creationId xmlns:p14="http://schemas.microsoft.com/office/powerpoint/2010/main" val="284349885"/>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491820" y="6157631"/>
            <a:ext cx="8669490" cy="577322"/>
          </a:xfrm>
        </p:spPr>
        <p:txBody>
          <a:bodyPr/>
          <a:lstStyle/>
          <a:p>
            <a:pPr marL="0" indent="0" algn="ctr">
              <a:spcAft>
                <a:spcPct val="0"/>
              </a:spcAft>
            </a:pPr>
            <a:r>
              <a:rPr lang="en-US" sz="2500" b="1" dirty="0" smtClean="0">
                <a:latin typeface="Calibri" charset="0"/>
              </a:rPr>
              <a:t>Around the Globe – India Booth</a:t>
            </a:r>
            <a:endParaRPr lang="en-US" sz="2500" b="1" dirty="0">
              <a:latin typeface="Calibri" charset="0"/>
            </a:endParaRPr>
          </a:p>
        </p:txBody>
      </p:sp>
      <p:sp>
        <p:nvSpPr>
          <p:cNvPr id="71681" name="Slide Number Placeholder 3"/>
          <p:cNvSpPr>
            <a:spLocks noGrp="1"/>
          </p:cNvSpPr>
          <p:nvPr>
            <p:ph type="sldNum" sz="quarter" idx="13"/>
          </p:nvPr>
        </p:nvSpPr>
        <p:spPr bwMode="auto">
          <a:xfrm>
            <a:off x="314836" y="6522858"/>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12</a:t>
            </a:fld>
            <a:endParaRPr lang="en-US" sz="800" dirty="0"/>
          </a:p>
        </p:txBody>
      </p:sp>
      <p:sp>
        <p:nvSpPr>
          <p:cNvPr id="71682" name="Footer Placeholder 2"/>
          <p:cNvSpPr>
            <a:spLocks noGrp="1"/>
          </p:cNvSpPr>
          <p:nvPr>
            <p:ph type="ftr" sz="quarter" idx="14"/>
          </p:nvPr>
        </p:nvSpPr>
        <p:spPr bwMode="auto">
          <a:xfrm>
            <a:off x="914400" y="6648193"/>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2409" y="442241"/>
            <a:ext cx="7566639" cy="5674980"/>
          </a:xfrm>
          <a:prstGeom prst="rect">
            <a:avLst/>
          </a:prstGeom>
        </p:spPr>
      </p:pic>
    </p:spTree>
    <p:extLst>
      <p:ext uri="{BB962C8B-B14F-4D97-AF65-F5344CB8AC3E}">
        <p14:creationId xmlns:p14="http://schemas.microsoft.com/office/powerpoint/2010/main" val="455158221"/>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491820" y="6157631"/>
            <a:ext cx="8669490" cy="577322"/>
          </a:xfrm>
        </p:spPr>
        <p:txBody>
          <a:bodyPr/>
          <a:lstStyle/>
          <a:p>
            <a:pPr marL="0" indent="0" algn="ctr">
              <a:spcAft>
                <a:spcPct val="0"/>
              </a:spcAft>
            </a:pPr>
            <a:r>
              <a:rPr lang="en-US" sz="2500" b="1" dirty="0" smtClean="0">
                <a:latin typeface="Calibri" charset="0"/>
              </a:rPr>
              <a:t>Around the Globe – Japan Booth</a:t>
            </a:r>
            <a:endParaRPr lang="en-US" sz="2500" b="1" dirty="0">
              <a:latin typeface="Calibri" charset="0"/>
            </a:endParaRPr>
          </a:p>
        </p:txBody>
      </p:sp>
      <p:sp>
        <p:nvSpPr>
          <p:cNvPr id="71681" name="Slide Number Placeholder 3"/>
          <p:cNvSpPr>
            <a:spLocks noGrp="1"/>
          </p:cNvSpPr>
          <p:nvPr>
            <p:ph type="sldNum" sz="quarter" idx="13"/>
          </p:nvPr>
        </p:nvSpPr>
        <p:spPr bwMode="auto">
          <a:xfrm>
            <a:off x="314836" y="6522858"/>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13</a:t>
            </a:fld>
            <a:endParaRPr lang="en-US" sz="800" dirty="0"/>
          </a:p>
        </p:txBody>
      </p:sp>
      <p:sp>
        <p:nvSpPr>
          <p:cNvPr id="71682" name="Footer Placeholder 2"/>
          <p:cNvSpPr>
            <a:spLocks noGrp="1"/>
          </p:cNvSpPr>
          <p:nvPr>
            <p:ph type="ftr" sz="quarter" idx="14"/>
          </p:nvPr>
        </p:nvSpPr>
        <p:spPr bwMode="auto">
          <a:xfrm>
            <a:off x="914400" y="6648193"/>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5558" y="394857"/>
            <a:ext cx="7691481" cy="5768612"/>
          </a:xfrm>
          <a:prstGeom prst="rect">
            <a:avLst/>
          </a:prstGeom>
        </p:spPr>
      </p:pic>
    </p:spTree>
    <p:extLst>
      <p:ext uri="{BB962C8B-B14F-4D97-AF65-F5344CB8AC3E}">
        <p14:creationId xmlns:p14="http://schemas.microsoft.com/office/powerpoint/2010/main" val="1172092794"/>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327026" y="6057901"/>
            <a:ext cx="8669490" cy="577322"/>
          </a:xfrm>
        </p:spPr>
        <p:txBody>
          <a:bodyPr/>
          <a:lstStyle/>
          <a:p>
            <a:pPr marL="0" indent="0" algn="ctr">
              <a:spcAft>
                <a:spcPct val="0"/>
              </a:spcAft>
            </a:pPr>
            <a:r>
              <a:rPr lang="en-US" sz="2500" b="1" dirty="0" err="1" smtClean="0">
                <a:latin typeface="Calibri" charset="0"/>
              </a:rPr>
              <a:t>Lisha</a:t>
            </a:r>
            <a:r>
              <a:rPr lang="en-US" sz="2500" b="1" dirty="0" smtClean="0">
                <a:latin typeface="Calibri" charset="0"/>
              </a:rPr>
              <a:t> Yang and Aaron Baldwin with Hello Kitty</a:t>
            </a:r>
            <a:endParaRPr lang="en-US" sz="2500" b="1" dirty="0">
              <a:latin typeface="Calibri" charset="0"/>
            </a:endParaRPr>
          </a:p>
        </p:txBody>
      </p:sp>
      <p:sp>
        <p:nvSpPr>
          <p:cNvPr id="71681" name="Slide Number Placeholder 3"/>
          <p:cNvSpPr>
            <a:spLocks noGrp="1"/>
          </p:cNvSpPr>
          <p:nvPr>
            <p:ph type="sldNum" sz="quarter" idx="13"/>
          </p:nvPr>
        </p:nvSpPr>
        <p:spPr bwMode="auto">
          <a:xfrm>
            <a:off x="327025" y="6528593"/>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14</a:t>
            </a:fld>
            <a:endParaRPr lang="en-US" sz="800" dirty="0"/>
          </a:p>
        </p:txBody>
      </p:sp>
      <p:sp>
        <p:nvSpPr>
          <p:cNvPr id="71682" name="Footer Placeholder 2"/>
          <p:cNvSpPr>
            <a:spLocks noGrp="1"/>
          </p:cNvSpPr>
          <p:nvPr>
            <p:ph type="ftr" sz="quarter" idx="14"/>
          </p:nvPr>
        </p:nvSpPr>
        <p:spPr bwMode="auto">
          <a:xfrm>
            <a:off x="914400" y="6644915"/>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5504" y="441720"/>
            <a:ext cx="3248327" cy="555194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51153" y="441720"/>
            <a:ext cx="3963642" cy="5551944"/>
          </a:xfrm>
          <a:prstGeom prst="rect">
            <a:avLst/>
          </a:prstGeom>
        </p:spPr>
      </p:pic>
    </p:spTree>
    <p:extLst>
      <p:ext uri="{BB962C8B-B14F-4D97-AF65-F5344CB8AC3E}">
        <p14:creationId xmlns:p14="http://schemas.microsoft.com/office/powerpoint/2010/main" val="3737617937"/>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120548" y="5857026"/>
            <a:ext cx="8669490" cy="945647"/>
          </a:xfrm>
        </p:spPr>
        <p:txBody>
          <a:bodyPr/>
          <a:lstStyle/>
          <a:p>
            <a:pPr marL="0" indent="0" algn="ctr">
              <a:spcAft>
                <a:spcPct val="0"/>
              </a:spcAft>
            </a:pPr>
            <a:r>
              <a:rPr lang="en-US" sz="2500" b="1" dirty="0" smtClean="0">
                <a:latin typeface="Calibri" charset="0"/>
              </a:rPr>
              <a:t>Lunch provided by APCA Volunteers for </a:t>
            </a:r>
          </a:p>
          <a:p>
            <a:pPr marL="0" indent="0" algn="ctr">
              <a:spcAft>
                <a:spcPct val="0"/>
              </a:spcAft>
            </a:pPr>
            <a:r>
              <a:rPr lang="en-US" sz="2500" b="1" dirty="0" smtClean="0">
                <a:latin typeface="Calibri" charset="0"/>
              </a:rPr>
              <a:t>APCA Scholarship Fundraising</a:t>
            </a:r>
          </a:p>
          <a:p>
            <a:pPr marL="0" indent="0" algn="ctr">
              <a:spcAft>
                <a:spcPct val="0"/>
              </a:spcAft>
            </a:pPr>
            <a:r>
              <a:rPr lang="en-US" sz="2500" b="1" dirty="0" smtClean="0">
                <a:latin typeface="Calibri" charset="0"/>
              </a:rPr>
              <a:t> </a:t>
            </a:r>
          </a:p>
          <a:p>
            <a:pPr marL="0" indent="0" algn="ctr">
              <a:spcAft>
                <a:spcPct val="0"/>
              </a:spcAft>
            </a:pPr>
            <a:endParaRPr lang="en-US" sz="2500" b="1" dirty="0">
              <a:latin typeface="Calibri" charset="0"/>
            </a:endParaRPr>
          </a:p>
        </p:txBody>
      </p:sp>
      <p:sp>
        <p:nvSpPr>
          <p:cNvPr id="71681" name="Slide Number Placeholder 3"/>
          <p:cNvSpPr>
            <a:spLocks noGrp="1"/>
          </p:cNvSpPr>
          <p:nvPr>
            <p:ph type="sldNum" sz="quarter" idx="13"/>
          </p:nvPr>
        </p:nvSpPr>
        <p:spPr bwMode="auto">
          <a:xfrm>
            <a:off x="327025" y="6510783"/>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15</a:t>
            </a:fld>
            <a:endParaRPr lang="en-US" sz="800" dirty="0"/>
          </a:p>
        </p:txBody>
      </p:sp>
      <p:sp>
        <p:nvSpPr>
          <p:cNvPr id="71682" name="Footer Placeholder 2"/>
          <p:cNvSpPr>
            <a:spLocks noGrp="1"/>
          </p:cNvSpPr>
          <p:nvPr>
            <p:ph type="ftr" sz="quarter" idx="14"/>
          </p:nvPr>
        </p:nvSpPr>
        <p:spPr bwMode="auto">
          <a:xfrm>
            <a:off x="766916" y="6639762"/>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solidFill>
                  <a:schemeClr val="bg1"/>
                </a:solidFill>
              </a:rPr>
              <a:t>© 2013 </a:t>
            </a:r>
            <a:r>
              <a:rPr lang="en-CA" sz="600" dirty="0"/>
              <a:t>AT&amp;T Intellectual Property. All rights reserved. AT&amp;T, Globe logo and other marks are trademarks of AT&amp;T Intellectual Property. </a:t>
            </a:r>
            <a:endParaRPr lang="en-US" sz="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5584" y="370616"/>
            <a:ext cx="8102277" cy="5399408"/>
          </a:xfrm>
          <a:prstGeom prst="rect">
            <a:avLst/>
          </a:prstGeom>
        </p:spPr>
      </p:pic>
    </p:spTree>
    <p:extLst>
      <p:ext uri="{BB962C8B-B14F-4D97-AF65-F5344CB8AC3E}">
        <p14:creationId xmlns:p14="http://schemas.microsoft.com/office/powerpoint/2010/main" val="2909988664"/>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120548" y="5857026"/>
            <a:ext cx="8669490" cy="945647"/>
          </a:xfrm>
        </p:spPr>
        <p:txBody>
          <a:bodyPr/>
          <a:lstStyle/>
          <a:p>
            <a:pPr marL="0" indent="0" algn="ctr">
              <a:spcAft>
                <a:spcPct val="0"/>
              </a:spcAft>
            </a:pPr>
            <a:r>
              <a:rPr lang="en-US" sz="2500" b="1" dirty="0" smtClean="0">
                <a:latin typeface="Calibri" charset="0"/>
              </a:rPr>
              <a:t>Lunch provided by APCA Volunteers for </a:t>
            </a:r>
          </a:p>
          <a:p>
            <a:pPr marL="0" indent="0" algn="ctr">
              <a:spcAft>
                <a:spcPct val="0"/>
              </a:spcAft>
            </a:pPr>
            <a:r>
              <a:rPr lang="en-US" sz="2500" b="1" dirty="0" smtClean="0">
                <a:latin typeface="Calibri" charset="0"/>
              </a:rPr>
              <a:t>APCA Scholarship Fundraising</a:t>
            </a:r>
          </a:p>
          <a:p>
            <a:pPr marL="0" indent="0" algn="ctr">
              <a:spcAft>
                <a:spcPct val="0"/>
              </a:spcAft>
            </a:pPr>
            <a:r>
              <a:rPr lang="en-US" sz="2500" b="1" dirty="0" smtClean="0">
                <a:latin typeface="Calibri" charset="0"/>
              </a:rPr>
              <a:t> </a:t>
            </a:r>
          </a:p>
          <a:p>
            <a:pPr marL="0" indent="0" algn="ctr">
              <a:spcAft>
                <a:spcPct val="0"/>
              </a:spcAft>
            </a:pPr>
            <a:endParaRPr lang="en-US" sz="2500" b="1" dirty="0">
              <a:latin typeface="Calibri" charset="0"/>
            </a:endParaRPr>
          </a:p>
        </p:txBody>
      </p:sp>
      <p:sp>
        <p:nvSpPr>
          <p:cNvPr id="71681" name="Slide Number Placeholder 3"/>
          <p:cNvSpPr>
            <a:spLocks noGrp="1"/>
          </p:cNvSpPr>
          <p:nvPr>
            <p:ph type="sldNum" sz="quarter" idx="13"/>
          </p:nvPr>
        </p:nvSpPr>
        <p:spPr bwMode="auto">
          <a:xfrm>
            <a:off x="327025" y="6510783"/>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16</a:t>
            </a:fld>
            <a:endParaRPr lang="en-US" sz="800" dirty="0"/>
          </a:p>
        </p:txBody>
      </p:sp>
      <p:sp>
        <p:nvSpPr>
          <p:cNvPr id="71682" name="Footer Placeholder 2"/>
          <p:cNvSpPr>
            <a:spLocks noGrp="1"/>
          </p:cNvSpPr>
          <p:nvPr>
            <p:ph type="ftr" sz="quarter" idx="14"/>
          </p:nvPr>
        </p:nvSpPr>
        <p:spPr bwMode="auto">
          <a:xfrm>
            <a:off x="766916" y="6639762"/>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solidFill>
                  <a:schemeClr val="bg1"/>
                </a:solidFill>
              </a:rPr>
              <a:t>© 2013 </a:t>
            </a:r>
            <a:r>
              <a:rPr lang="en-CA" sz="600" dirty="0"/>
              <a:t>AT&amp;T Intellectual Property. All rights reserved. AT&amp;T, Globe logo and other marks are trademarks of AT&amp;T Intellectual Property. </a:t>
            </a:r>
            <a:endParaRPr lang="en-US" sz="6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3575" y="578961"/>
            <a:ext cx="7824485" cy="5214286"/>
          </a:xfrm>
          <a:prstGeom prst="rect">
            <a:avLst/>
          </a:prstGeom>
        </p:spPr>
      </p:pic>
    </p:spTree>
    <p:extLst>
      <p:ext uri="{BB962C8B-B14F-4D97-AF65-F5344CB8AC3E}">
        <p14:creationId xmlns:p14="http://schemas.microsoft.com/office/powerpoint/2010/main" val="572376932"/>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327026" y="5881665"/>
            <a:ext cx="8669490" cy="758909"/>
          </a:xfrm>
        </p:spPr>
        <p:txBody>
          <a:bodyPr/>
          <a:lstStyle/>
          <a:p>
            <a:pPr marL="0" indent="0" algn="ctr">
              <a:spcAft>
                <a:spcPct val="0"/>
              </a:spcAft>
            </a:pPr>
            <a:r>
              <a:rPr lang="en-US" sz="2200" b="1" dirty="0" smtClean="0">
                <a:latin typeface="Calibri" charset="0"/>
              </a:rPr>
              <a:t>Precious Plate Collection shared by </a:t>
            </a:r>
          </a:p>
          <a:p>
            <a:pPr marL="0" indent="0" algn="ctr">
              <a:spcAft>
                <a:spcPct val="0"/>
              </a:spcAft>
            </a:pPr>
            <a:r>
              <a:rPr lang="en-US" sz="2200" b="1" dirty="0" smtClean="0">
                <a:latin typeface="Calibri" charset="0"/>
              </a:rPr>
              <a:t>APCA Member Dorothy Marshall</a:t>
            </a:r>
            <a:endParaRPr lang="en-US" sz="2200" b="1" dirty="0">
              <a:latin typeface="Calibri" charset="0"/>
            </a:endParaRPr>
          </a:p>
        </p:txBody>
      </p:sp>
      <p:sp>
        <p:nvSpPr>
          <p:cNvPr id="71681" name="Slide Number Placeholder 3"/>
          <p:cNvSpPr>
            <a:spLocks noGrp="1"/>
          </p:cNvSpPr>
          <p:nvPr>
            <p:ph type="sldNum" sz="quarter" idx="13"/>
          </p:nvPr>
        </p:nvSpPr>
        <p:spPr bwMode="auto">
          <a:xfrm>
            <a:off x="327026" y="6513254"/>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17</a:t>
            </a:fld>
            <a:endParaRPr lang="en-US" sz="800" dirty="0"/>
          </a:p>
        </p:txBody>
      </p:sp>
      <p:sp>
        <p:nvSpPr>
          <p:cNvPr id="71682" name="Footer Placeholder 2"/>
          <p:cNvSpPr>
            <a:spLocks noGrp="1"/>
          </p:cNvSpPr>
          <p:nvPr>
            <p:ph type="ftr" sz="quarter" idx="14"/>
          </p:nvPr>
        </p:nvSpPr>
        <p:spPr bwMode="auto">
          <a:xfrm>
            <a:off x="914400" y="6642259"/>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331605"/>
            <a:ext cx="7309039" cy="5481780"/>
          </a:xfrm>
          <a:prstGeom prst="rect">
            <a:avLst/>
          </a:prstGeom>
        </p:spPr>
      </p:pic>
    </p:spTree>
    <p:extLst>
      <p:ext uri="{BB962C8B-B14F-4D97-AF65-F5344CB8AC3E}">
        <p14:creationId xmlns:p14="http://schemas.microsoft.com/office/powerpoint/2010/main" val="2183320243"/>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408048" y="940831"/>
            <a:ext cx="8404020" cy="2492703"/>
          </a:xfrm>
        </p:spPr>
        <p:txBody>
          <a:bodyPr rtlCol="0">
            <a:normAutofit/>
          </a:bodyPr>
          <a:lstStyle/>
          <a:p>
            <a:pPr fontAlgn="auto">
              <a:spcAft>
                <a:spcPts val="0"/>
              </a:spcAft>
              <a:defRPr/>
            </a:pPr>
            <a:r>
              <a:rPr lang="en-US" sz="5000" b="1" dirty="0" smtClean="0"/>
              <a:t>APCA Awareness Day </a:t>
            </a:r>
            <a:br>
              <a:rPr lang="en-US" sz="5000" b="1" dirty="0" smtClean="0"/>
            </a:br>
            <a:r>
              <a:rPr lang="en-US" sz="5000" b="1" dirty="0" smtClean="0"/>
              <a:t>Performances</a:t>
            </a:r>
            <a:r>
              <a:rPr lang="en-US" sz="4600" b="1" dirty="0" smtClean="0"/>
              <a:t/>
            </a:r>
            <a:br>
              <a:rPr lang="en-US" sz="4600" b="1" dirty="0" smtClean="0"/>
            </a:br>
            <a:r>
              <a:rPr lang="en-US" b="1" dirty="0" smtClean="0">
                <a:solidFill>
                  <a:schemeClr val="accent1"/>
                </a:solidFill>
              </a:rPr>
              <a:t>Connecting APCA to the Community</a:t>
            </a:r>
            <a:endParaRPr lang="en-US" b="1" dirty="0">
              <a:ea typeface="+mj-ea"/>
              <a:cs typeface="+mj-cs"/>
            </a:endParaRPr>
          </a:p>
        </p:txBody>
      </p:sp>
      <p:sp>
        <p:nvSpPr>
          <p:cNvPr id="7680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49BA36A-E7AA-C343-ACA9-41BBFFCEC90F}" type="slidenum">
              <a:rPr lang="en-US" sz="800">
                <a:solidFill>
                  <a:schemeClr val="bg1"/>
                </a:solidFill>
              </a:rPr>
              <a:pPr eaLnBrk="1" fontAlgn="base" hangingPunct="1">
                <a:spcBef>
                  <a:spcPct val="0"/>
                </a:spcBef>
                <a:spcAft>
                  <a:spcPct val="0"/>
                </a:spcAft>
              </a:pPr>
              <a:t>18</a:t>
            </a:fld>
            <a:endParaRPr lang="en-US" sz="800" dirty="0">
              <a:solidFill>
                <a:schemeClr val="bg1"/>
              </a:solidFill>
            </a:endParaRPr>
          </a:p>
        </p:txBody>
      </p:sp>
      <p:sp>
        <p:nvSpPr>
          <p:cNvPr id="7680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solidFill>
                  <a:schemeClr val="bg1"/>
                </a:solidFill>
              </a:rPr>
              <a:t>© 2013 AT&amp;T Intellectual Property. All rights reserved. AT&amp;T, Globe logo and other marks are trademarks of AT&amp;T Intellectual Property. </a:t>
            </a:r>
            <a:endParaRPr lang="en-US" sz="600" dirty="0">
              <a:solidFill>
                <a:schemeClr val="bg1"/>
              </a:solidFill>
            </a:endParaRPr>
          </a:p>
        </p:txBody>
      </p:sp>
    </p:spTree>
    <p:extLst>
      <p:ext uri="{BB962C8B-B14F-4D97-AF65-F5344CB8AC3E}">
        <p14:creationId xmlns:p14="http://schemas.microsoft.com/office/powerpoint/2010/main" val="1074464631"/>
      </p:ext>
    </p:extLst>
  </p:cSld>
  <p:clrMapOvr>
    <a:masterClrMapping/>
  </p:clrMapOvr>
  <mc:AlternateContent xmlns:mc="http://schemas.openxmlformats.org/markup-compatibility/2006" xmlns:p14="http://schemas.microsoft.com/office/powerpoint/2010/main">
    <mc:Choice Requires="p14">
      <p:transition spd="slow" p14:dur="3000" advTm="3000">
        <p:push dir="u"/>
      </p:transition>
    </mc:Choice>
    <mc:Fallback xmlns="">
      <p:transition spd="slow" advTm="3000">
        <p:push di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914400"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238431" y="6577526"/>
            <a:ext cx="336550" cy="365125"/>
          </a:xfrm>
        </p:spPr>
        <p:txBody>
          <a:bodyPr/>
          <a:lstStyle/>
          <a:p>
            <a:pPr>
              <a:defRPr/>
            </a:pPr>
            <a:fld id="{66B679A0-5227-5F48-BAA9-2391CF018005}" type="slidenum">
              <a:rPr lang="en-US" smtClean="0">
                <a:solidFill>
                  <a:schemeClr val="tx1"/>
                </a:solidFill>
              </a:rPr>
              <a:pPr>
                <a:defRPr/>
              </a:pPr>
              <a:t>19</a:t>
            </a:fld>
            <a:endParaRPr lang="en-US" dirty="0">
              <a:solidFill>
                <a:schemeClr val="tx1"/>
              </a:solidFill>
            </a:endParaRPr>
          </a:p>
        </p:txBody>
      </p:sp>
      <p:sp>
        <p:nvSpPr>
          <p:cNvPr id="4" name="Text Placeholder 3"/>
          <p:cNvSpPr>
            <a:spLocks noGrp="1"/>
          </p:cNvSpPr>
          <p:nvPr>
            <p:ph type="body" sz="quarter" idx="12"/>
          </p:nvPr>
        </p:nvSpPr>
        <p:spPr>
          <a:xfrm>
            <a:off x="5073445" y="1356851"/>
            <a:ext cx="3631442" cy="3510941"/>
          </a:xfrm>
        </p:spPr>
        <p:txBody>
          <a:bodyPr>
            <a:normAutofit/>
          </a:bodyPr>
          <a:lstStyle/>
          <a:p>
            <a:r>
              <a:rPr lang="en-US" dirty="0" smtClean="0">
                <a:latin typeface="Calibri" charset="0"/>
              </a:rPr>
              <a:t> </a:t>
            </a:r>
            <a:endParaRPr lang="en-US" dirty="0"/>
          </a:p>
        </p:txBody>
      </p:sp>
      <p:sp>
        <p:nvSpPr>
          <p:cNvPr id="6" name="TextBox 5"/>
          <p:cNvSpPr txBox="1"/>
          <p:nvPr/>
        </p:nvSpPr>
        <p:spPr>
          <a:xfrm>
            <a:off x="574981" y="5973491"/>
            <a:ext cx="7616140" cy="446276"/>
          </a:xfrm>
          <a:prstGeom prst="rect">
            <a:avLst/>
          </a:prstGeom>
          <a:noFill/>
        </p:spPr>
        <p:txBody>
          <a:bodyPr wrap="square" rtlCol="0">
            <a:spAutoFit/>
          </a:bodyPr>
          <a:lstStyle/>
          <a:p>
            <a:pPr algn="ctr"/>
            <a:r>
              <a:rPr lang="en-US" sz="2300" b="1" dirty="0">
                <a:solidFill>
                  <a:schemeClr val="bg1"/>
                </a:solidFill>
              </a:rPr>
              <a:t>Indian Folk Song Performance with instrument – Harmonium</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0363" y="555807"/>
            <a:ext cx="7986532" cy="5322275"/>
          </a:xfrm>
          <a:prstGeom prst="rect">
            <a:avLst/>
          </a:prstGeom>
        </p:spPr>
      </p:pic>
    </p:spTree>
    <p:extLst>
      <p:ext uri="{BB962C8B-B14F-4D97-AF65-F5344CB8AC3E}">
        <p14:creationId xmlns:p14="http://schemas.microsoft.com/office/powerpoint/2010/main" val="1458633707"/>
      </p:ext>
    </p:extLst>
  </p:cSld>
  <p:clrMapOvr>
    <a:masterClrMapping/>
  </p:clrMapOvr>
  <mc:AlternateContent xmlns:mc="http://schemas.openxmlformats.org/markup-compatibility/2006" xmlns:p14="http://schemas.microsoft.com/office/powerpoint/2010/main">
    <mc:Choice Requires="p14">
      <p:transition spd="slow" p14:dur="3000" advTm="3000">
        <p:push dir="u"/>
      </p:transition>
    </mc:Choice>
    <mc:Fallback xmlns="">
      <p:transition spd="slow" advTm="3000">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327026" y="1419541"/>
            <a:ext cx="6007100" cy="1376102"/>
          </a:xfrm>
        </p:spPr>
        <p:txBody>
          <a:bodyPr rtlCol="0">
            <a:normAutofit/>
          </a:bodyPr>
          <a:lstStyle/>
          <a:p>
            <a:pPr fontAlgn="auto">
              <a:spcAft>
                <a:spcPts val="0"/>
              </a:spcAft>
              <a:defRPr/>
            </a:pPr>
            <a:r>
              <a:rPr lang="en-US" sz="5000" b="1" dirty="0" smtClean="0">
                <a:ea typeface="+mj-ea"/>
                <a:cs typeface="+mj-cs"/>
              </a:rPr>
              <a:t>APCA Awareness Day  </a:t>
            </a:r>
            <a:br>
              <a:rPr lang="en-US" sz="5000" b="1" dirty="0" smtClean="0">
                <a:ea typeface="+mj-ea"/>
                <a:cs typeface="+mj-cs"/>
              </a:rPr>
            </a:br>
            <a:r>
              <a:rPr lang="en-US" sz="2200" b="1" dirty="0" smtClean="0">
                <a:solidFill>
                  <a:schemeClr val="accent1"/>
                </a:solidFill>
                <a:ea typeface="+mj-ea"/>
                <a:cs typeface="+mj-cs"/>
              </a:rPr>
              <a:t>Celebrating Asian Pacific American Heritage Month</a:t>
            </a:r>
            <a:endParaRPr lang="en-US" sz="2200" b="1" dirty="0">
              <a:solidFill>
                <a:schemeClr val="accent1"/>
              </a:solidFill>
              <a:ea typeface="+mj-ea"/>
              <a:cs typeface="+mj-cs"/>
            </a:endParaRPr>
          </a:p>
        </p:txBody>
      </p:sp>
      <p:sp>
        <p:nvSpPr>
          <p:cNvPr id="7577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94829DE-9463-2849-B260-A311E022B2CF}" type="slidenum">
              <a:rPr lang="en-US" sz="800">
                <a:solidFill>
                  <a:schemeClr val="bg1"/>
                </a:solidFill>
              </a:rPr>
              <a:pPr eaLnBrk="1" fontAlgn="base" hangingPunct="1">
                <a:spcBef>
                  <a:spcPct val="0"/>
                </a:spcBef>
                <a:spcAft>
                  <a:spcPct val="0"/>
                </a:spcAft>
              </a:pPr>
              <a:t>2</a:t>
            </a:fld>
            <a:endParaRPr lang="en-US" sz="800" dirty="0">
              <a:solidFill>
                <a:schemeClr val="bg1"/>
              </a:solidFill>
            </a:endParaRPr>
          </a:p>
        </p:txBody>
      </p:sp>
      <p:sp>
        <p:nvSpPr>
          <p:cNvPr id="7577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solidFill>
                  <a:schemeClr val="bg1"/>
                </a:solidFill>
              </a:rPr>
              <a:t>© 2013 AT&amp;T Intellectual Property. All rights reserved. AT&amp;T, Globe logo and other marks are trademarks of AT&amp;T Intellectual Property. </a:t>
            </a:r>
            <a:endParaRPr lang="en-US" sz="600" dirty="0">
              <a:solidFill>
                <a:schemeClr val="bg1"/>
              </a:solidFill>
            </a:endParaRPr>
          </a:p>
        </p:txBody>
      </p:sp>
    </p:spTree>
    <p:extLst>
      <p:ext uri="{BB962C8B-B14F-4D97-AF65-F5344CB8AC3E}">
        <p14:creationId xmlns:p14="http://schemas.microsoft.com/office/powerpoint/2010/main" val="3103229772"/>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914400"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238431" y="6577526"/>
            <a:ext cx="336550" cy="365125"/>
          </a:xfrm>
        </p:spPr>
        <p:txBody>
          <a:bodyPr/>
          <a:lstStyle/>
          <a:p>
            <a:pPr>
              <a:defRPr/>
            </a:pPr>
            <a:fld id="{66B679A0-5227-5F48-BAA9-2391CF018005}" type="slidenum">
              <a:rPr lang="en-US" smtClean="0">
                <a:solidFill>
                  <a:schemeClr val="tx1"/>
                </a:solidFill>
              </a:rPr>
              <a:pPr>
                <a:defRPr/>
              </a:pPr>
              <a:t>20</a:t>
            </a:fld>
            <a:endParaRPr lang="en-US" dirty="0">
              <a:solidFill>
                <a:schemeClr val="tx1"/>
              </a:solidFill>
            </a:endParaRPr>
          </a:p>
        </p:txBody>
      </p:sp>
      <p:sp>
        <p:nvSpPr>
          <p:cNvPr id="4" name="Text Placeholder 3"/>
          <p:cNvSpPr>
            <a:spLocks noGrp="1"/>
          </p:cNvSpPr>
          <p:nvPr>
            <p:ph type="body" sz="quarter" idx="12"/>
          </p:nvPr>
        </p:nvSpPr>
        <p:spPr>
          <a:xfrm>
            <a:off x="5073445" y="1356851"/>
            <a:ext cx="3631442" cy="3510941"/>
          </a:xfrm>
        </p:spPr>
        <p:txBody>
          <a:bodyPr>
            <a:normAutofit/>
          </a:bodyPr>
          <a:lstStyle/>
          <a:p>
            <a:r>
              <a:rPr lang="en-US" dirty="0" smtClean="0">
                <a:latin typeface="Calibri" charset="0"/>
              </a:rPr>
              <a:t> </a:t>
            </a:r>
            <a:endParaRPr lang="en-US" dirty="0"/>
          </a:p>
        </p:txBody>
      </p:sp>
      <p:sp>
        <p:nvSpPr>
          <p:cNvPr id="6" name="TextBox 5"/>
          <p:cNvSpPr txBox="1"/>
          <p:nvPr/>
        </p:nvSpPr>
        <p:spPr>
          <a:xfrm>
            <a:off x="131075" y="5913003"/>
            <a:ext cx="8492063" cy="677108"/>
          </a:xfrm>
          <a:prstGeom prst="rect">
            <a:avLst/>
          </a:prstGeom>
          <a:noFill/>
        </p:spPr>
        <p:txBody>
          <a:bodyPr wrap="square" rtlCol="0">
            <a:spAutoFit/>
          </a:bodyPr>
          <a:lstStyle/>
          <a:p>
            <a:pPr algn="ctr"/>
            <a:r>
              <a:rPr lang="en-US" sz="1900" b="1" i="1" dirty="0" smtClean="0">
                <a:solidFill>
                  <a:schemeClr val="bg1"/>
                </a:solidFill>
              </a:rPr>
              <a:t>Best Dressed Contest – Best Dressed Male Winner </a:t>
            </a:r>
            <a:r>
              <a:rPr lang="en-US" sz="1900" b="1" i="1" dirty="0" err="1" smtClean="0">
                <a:solidFill>
                  <a:schemeClr val="bg1"/>
                </a:solidFill>
              </a:rPr>
              <a:t>Anand</a:t>
            </a:r>
            <a:r>
              <a:rPr lang="en-US" sz="1900" b="1" i="1" dirty="0" smtClean="0">
                <a:solidFill>
                  <a:schemeClr val="bg1"/>
                </a:solidFill>
              </a:rPr>
              <a:t> </a:t>
            </a:r>
            <a:r>
              <a:rPr lang="en-US" sz="1900" b="1" i="1" dirty="0" err="1" smtClean="0">
                <a:solidFill>
                  <a:schemeClr val="bg1"/>
                </a:solidFill>
              </a:rPr>
              <a:t>Amarnani</a:t>
            </a:r>
            <a:r>
              <a:rPr lang="en-US" sz="1900" b="1" i="1" dirty="0" smtClean="0">
                <a:solidFill>
                  <a:schemeClr val="bg1"/>
                </a:solidFill>
              </a:rPr>
              <a:t>, </a:t>
            </a:r>
            <a:r>
              <a:rPr lang="en-US" sz="1900" b="1" i="1" dirty="0" err="1" smtClean="0">
                <a:solidFill>
                  <a:schemeClr val="bg1"/>
                </a:solidFill>
              </a:rPr>
              <a:t>Nalini</a:t>
            </a:r>
            <a:r>
              <a:rPr lang="en-US" sz="1900" b="1" i="1" dirty="0" smtClean="0">
                <a:solidFill>
                  <a:schemeClr val="bg1"/>
                </a:solidFill>
              </a:rPr>
              <a:t> </a:t>
            </a:r>
            <a:r>
              <a:rPr lang="en-US" sz="1900" b="1" i="1" dirty="0" err="1" smtClean="0">
                <a:solidFill>
                  <a:schemeClr val="bg1"/>
                </a:solidFill>
              </a:rPr>
              <a:t>Totloor</a:t>
            </a:r>
            <a:endParaRPr lang="en-US" sz="1900" b="1" i="1" dirty="0" smtClean="0">
              <a:solidFill>
                <a:schemeClr val="bg1"/>
              </a:solidFill>
            </a:endParaRPr>
          </a:p>
          <a:p>
            <a:pPr algn="ctr"/>
            <a:r>
              <a:rPr lang="en-US" sz="1900" b="1" i="1" dirty="0" err="1" smtClean="0">
                <a:solidFill>
                  <a:schemeClr val="bg1"/>
                </a:solidFill>
              </a:rPr>
              <a:t>Mallika</a:t>
            </a:r>
            <a:r>
              <a:rPr lang="en-US" sz="1900" b="1" i="1" dirty="0" smtClean="0">
                <a:solidFill>
                  <a:schemeClr val="bg1"/>
                </a:solidFill>
              </a:rPr>
              <a:t> </a:t>
            </a:r>
            <a:r>
              <a:rPr lang="en-US" sz="1900" b="1" i="1" dirty="0" err="1" smtClean="0">
                <a:solidFill>
                  <a:schemeClr val="bg1"/>
                </a:solidFill>
              </a:rPr>
              <a:t>Kopparapu</a:t>
            </a:r>
            <a:r>
              <a:rPr lang="en-US" sz="1900" b="1" i="1" dirty="0" smtClean="0">
                <a:solidFill>
                  <a:schemeClr val="bg1"/>
                </a:solidFill>
              </a:rPr>
              <a:t>, </a:t>
            </a:r>
            <a:r>
              <a:rPr lang="en-US" sz="1900" b="1" i="1" dirty="0" err="1" smtClean="0">
                <a:solidFill>
                  <a:schemeClr val="bg1"/>
                </a:solidFill>
              </a:rPr>
              <a:t>Madhuri</a:t>
            </a:r>
            <a:r>
              <a:rPr lang="en-US" sz="1900" b="1" i="1" dirty="0" smtClean="0">
                <a:solidFill>
                  <a:schemeClr val="bg1"/>
                </a:solidFill>
              </a:rPr>
              <a:t> </a:t>
            </a:r>
            <a:r>
              <a:rPr lang="en-US" sz="1900" b="1" i="1" dirty="0" err="1" smtClean="0">
                <a:solidFill>
                  <a:schemeClr val="bg1"/>
                </a:solidFill>
              </a:rPr>
              <a:t>Bondada</a:t>
            </a:r>
            <a:r>
              <a:rPr lang="en-US" sz="1900" b="1" i="1" dirty="0" smtClean="0">
                <a:solidFill>
                  <a:schemeClr val="bg1"/>
                </a:solidFill>
              </a:rPr>
              <a:t>, Jessica Yang, Female Winner Alice Au</a:t>
            </a:r>
            <a:endParaRPr lang="en-US" sz="1900" b="1" i="1" dirty="0">
              <a:solidFill>
                <a:schemeClr val="bg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1802" y="348494"/>
            <a:ext cx="7430947" cy="5542248"/>
          </a:xfrm>
          <a:prstGeom prst="rect">
            <a:avLst/>
          </a:prstGeom>
        </p:spPr>
      </p:pic>
    </p:spTree>
    <p:extLst>
      <p:ext uri="{BB962C8B-B14F-4D97-AF65-F5344CB8AC3E}">
        <p14:creationId xmlns:p14="http://schemas.microsoft.com/office/powerpoint/2010/main" val="1614220344"/>
      </p:ext>
    </p:extLst>
  </p:cSld>
  <p:clrMapOvr>
    <a:masterClrMapping/>
  </p:clrMapOvr>
  <mc:AlternateContent xmlns:mc="http://schemas.openxmlformats.org/markup-compatibility/2006" xmlns:p14="http://schemas.microsoft.com/office/powerpoint/2010/main">
    <mc:Choice Requires="p14">
      <p:transition spd="slow" p14:dur="3000" advTm="3000">
        <p:push dir="u"/>
      </p:transition>
    </mc:Choice>
    <mc:Fallback xmlns="">
      <p:transition spd="slow" advTm="3000">
        <p:push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914400"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238431" y="6577526"/>
            <a:ext cx="336550" cy="365125"/>
          </a:xfrm>
        </p:spPr>
        <p:txBody>
          <a:bodyPr/>
          <a:lstStyle/>
          <a:p>
            <a:pPr>
              <a:defRPr/>
            </a:pPr>
            <a:fld id="{66B679A0-5227-5F48-BAA9-2391CF018005}" type="slidenum">
              <a:rPr lang="en-US" smtClean="0">
                <a:solidFill>
                  <a:schemeClr val="tx1"/>
                </a:solidFill>
              </a:rPr>
              <a:pPr>
                <a:defRPr/>
              </a:pPr>
              <a:t>21</a:t>
            </a:fld>
            <a:endParaRPr lang="en-US" dirty="0">
              <a:solidFill>
                <a:schemeClr val="tx1"/>
              </a:solidFill>
            </a:endParaRPr>
          </a:p>
        </p:txBody>
      </p:sp>
      <p:sp>
        <p:nvSpPr>
          <p:cNvPr id="4" name="Text Placeholder 3"/>
          <p:cNvSpPr>
            <a:spLocks noGrp="1"/>
          </p:cNvSpPr>
          <p:nvPr>
            <p:ph type="body" sz="quarter" idx="12"/>
          </p:nvPr>
        </p:nvSpPr>
        <p:spPr>
          <a:xfrm>
            <a:off x="5073445" y="1356851"/>
            <a:ext cx="3631442" cy="3510941"/>
          </a:xfrm>
        </p:spPr>
        <p:txBody>
          <a:bodyPr>
            <a:normAutofit/>
          </a:bodyPr>
          <a:lstStyle/>
          <a:p>
            <a:r>
              <a:rPr lang="en-US" dirty="0" smtClean="0">
                <a:latin typeface="Calibri" charset="0"/>
              </a:rPr>
              <a:t> </a:t>
            </a:r>
            <a:endParaRPr lang="en-US" dirty="0"/>
          </a:p>
        </p:txBody>
      </p:sp>
      <p:sp>
        <p:nvSpPr>
          <p:cNvPr id="6" name="TextBox 5"/>
          <p:cNvSpPr txBox="1"/>
          <p:nvPr/>
        </p:nvSpPr>
        <p:spPr>
          <a:xfrm>
            <a:off x="671333" y="5967925"/>
            <a:ext cx="7141578" cy="492443"/>
          </a:xfrm>
          <a:prstGeom prst="rect">
            <a:avLst/>
          </a:prstGeom>
          <a:noFill/>
        </p:spPr>
        <p:txBody>
          <a:bodyPr wrap="square" rtlCol="0">
            <a:spAutoFit/>
          </a:bodyPr>
          <a:lstStyle/>
          <a:p>
            <a:pPr algn="ctr"/>
            <a:r>
              <a:rPr lang="en-US" sz="2600" b="1" dirty="0" smtClean="0">
                <a:solidFill>
                  <a:schemeClr val="bg1"/>
                </a:solidFill>
              </a:rPr>
              <a:t>UTD International Talent Show Winning Team</a:t>
            </a:r>
            <a:endParaRPr lang="en-US" sz="2600" b="1" dirty="0">
              <a:solidFill>
                <a:schemeClr val="bg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9330" y="486363"/>
            <a:ext cx="8225557" cy="5481562"/>
          </a:xfrm>
          <a:prstGeom prst="rect">
            <a:avLst/>
          </a:prstGeom>
        </p:spPr>
      </p:pic>
    </p:spTree>
    <p:extLst>
      <p:ext uri="{BB962C8B-B14F-4D97-AF65-F5344CB8AC3E}">
        <p14:creationId xmlns:p14="http://schemas.microsoft.com/office/powerpoint/2010/main" val="3344906647"/>
      </p:ext>
    </p:extLst>
  </p:cSld>
  <p:clrMapOvr>
    <a:masterClrMapping/>
  </p:clrMapOvr>
  <mc:AlternateContent xmlns:mc="http://schemas.openxmlformats.org/markup-compatibility/2006" xmlns:p14="http://schemas.microsoft.com/office/powerpoint/2010/main">
    <mc:Choice Requires="p14">
      <p:transition spd="slow" p14:dur="3000" advTm="3000">
        <p:push dir="u"/>
      </p:transition>
    </mc:Choice>
    <mc:Fallback xmlns="">
      <p:transition spd="slow" advTm="3000">
        <p:push dir="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914400"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238431" y="6577526"/>
            <a:ext cx="336550" cy="365125"/>
          </a:xfrm>
        </p:spPr>
        <p:txBody>
          <a:bodyPr/>
          <a:lstStyle/>
          <a:p>
            <a:pPr>
              <a:defRPr/>
            </a:pPr>
            <a:fld id="{66B679A0-5227-5F48-BAA9-2391CF018005}" type="slidenum">
              <a:rPr lang="en-US" smtClean="0">
                <a:solidFill>
                  <a:schemeClr val="tx1"/>
                </a:solidFill>
              </a:rPr>
              <a:pPr>
                <a:defRPr/>
              </a:pPr>
              <a:t>22</a:t>
            </a:fld>
            <a:endParaRPr lang="en-US" dirty="0">
              <a:solidFill>
                <a:schemeClr val="tx1"/>
              </a:solidFill>
            </a:endParaRPr>
          </a:p>
        </p:txBody>
      </p:sp>
      <p:sp>
        <p:nvSpPr>
          <p:cNvPr id="4" name="Text Placeholder 3"/>
          <p:cNvSpPr>
            <a:spLocks noGrp="1"/>
          </p:cNvSpPr>
          <p:nvPr>
            <p:ph type="body" sz="quarter" idx="12"/>
          </p:nvPr>
        </p:nvSpPr>
        <p:spPr>
          <a:xfrm>
            <a:off x="5073445" y="1356851"/>
            <a:ext cx="3631442" cy="3510941"/>
          </a:xfrm>
        </p:spPr>
        <p:txBody>
          <a:bodyPr>
            <a:normAutofit/>
          </a:bodyPr>
          <a:lstStyle/>
          <a:p>
            <a:r>
              <a:rPr lang="en-US" dirty="0" smtClean="0">
                <a:latin typeface="Calibri" charset="0"/>
              </a:rPr>
              <a:t> </a:t>
            </a:r>
            <a:endParaRPr lang="en-US" dirty="0"/>
          </a:p>
        </p:txBody>
      </p:sp>
      <p:sp>
        <p:nvSpPr>
          <p:cNvPr id="6" name="TextBox 5"/>
          <p:cNvSpPr txBox="1"/>
          <p:nvPr/>
        </p:nvSpPr>
        <p:spPr>
          <a:xfrm>
            <a:off x="914400" y="6070305"/>
            <a:ext cx="7141578" cy="492443"/>
          </a:xfrm>
          <a:prstGeom prst="rect">
            <a:avLst/>
          </a:prstGeom>
          <a:noFill/>
        </p:spPr>
        <p:txBody>
          <a:bodyPr wrap="square" rtlCol="0">
            <a:spAutoFit/>
          </a:bodyPr>
          <a:lstStyle/>
          <a:p>
            <a:pPr algn="ctr"/>
            <a:r>
              <a:rPr lang="en-US" sz="2600" b="1" dirty="0" smtClean="0">
                <a:solidFill>
                  <a:schemeClr val="bg1"/>
                </a:solidFill>
              </a:rPr>
              <a:t>Artistic UTD Chinese Dance Performance</a:t>
            </a:r>
            <a:endParaRPr lang="en-US" sz="2600" b="1" dirty="0">
              <a:solidFill>
                <a:schemeClr val="bg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1957" y="434761"/>
            <a:ext cx="8282930" cy="5519797"/>
          </a:xfrm>
          <a:prstGeom prst="rect">
            <a:avLst/>
          </a:prstGeom>
        </p:spPr>
      </p:pic>
    </p:spTree>
    <p:extLst>
      <p:ext uri="{BB962C8B-B14F-4D97-AF65-F5344CB8AC3E}">
        <p14:creationId xmlns:p14="http://schemas.microsoft.com/office/powerpoint/2010/main" val="1605735263"/>
      </p:ext>
    </p:extLst>
  </p:cSld>
  <p:clrMapOvr>
    <a:masterClrMapping/>
  </p:clrMapOvr>
  <mc:AlternateContent xmlns:mc="http://schemas.openxmlformats.org/markup-compatibility/2006" xmlns:p14="http://schemas.microsoft.com/office/powerpoint/2010/main">
    <mc:Choice Requires="p14">
      <p:transition spd="slow" p14:dur="3000" advTm="3000">
        <p:push dir="u"/>
      </p:transition>
    </mc:Choice>
    <mc:Fallback xmlns="">
      <p:transition spd="slow" advTm="3000">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914400" y="6618187"/>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327025" y="6492875"/>
            <a:ext cx="336550" cy="365125"/>
          </a:xfrm>
        </p:spPr>
        <p:txBody>
          <a:bodyPr/>
          <a:lstStyle/>
          <a:p>
            <a:pPr>
              <a:defRPr/>
            </a:pPr>
            <a:fld id="{66B679A0-5227-5F48-BAA9-2391CF018005}" type="slidenum">
              <a:rPr lang="en-US" smtClean="0">
                <a:solidFill>
                  <a:schemeClr val="tx1"/>
                </a:solidFill>
              </a:rPr>
              <a:pPr>
                <a:defRPr/>
              </a:pPr>
              <a:t>23</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206477" y="5587136"/>
            <a:ext cx="8598309" cy="1031051"/>
          </a:xfrm>
          <a:prstGeom prst="rect">
            <a:avLst/>
          </a:prstGeom>
          <a:noFill/>
        </p:spPr>
        <p:txBody>
          <a:bodyPr wrap="square" rtlCol="0">
            <a:spAutoFit/>
          </a:bodyPr>
          <a:lstStyle/>
          <a:p>
            <a:pPr algn="ctr"/>
            <a:r>
              <a:rPr lang="en-US" sz="2500" b="1" dirty="0" smtClean="0">
                <a:solidFill>
                  <a:schemeClr val="bg1"/>
                </a:solidFill>
              </a:rPr>
              <a:t> </a:t>
            </a:r>
            <a:r>
              <a:rPr lang="en-US" b="1" dirty="0" smtClean="0">
                <a:solidFill>
                  <a:schemeClr val="bg1"/>
                </a:solidFill>
              </a:rPr>
              <a:t>Zumba Cardio Dance Performance Cindy </a:t>
            </a:r>
            <a:r>
              <a:rPr lang="en-US" b="1" dirty="0" err="1" smtClean="0">
                <a:solidFill>
                  <a:schemeClr val="bg1"/>
                </a:solidFill>
              </a:rPr>
              <a:t>Ji</a:t>
            </a:r>
            <a:r>
              <a:rPr lang="en-US" b="1" dirty="0" smtClean="0">
                <a:solidFill>
                  <a:schemeClr val="bg1"/>
                </a:solidFill>
              </a:rPr>
              <a:t>, Tracy Pi, Amy Chang, Tram Ngo, Jessica Yang</a:t>
            </a:r>
          </a:p>
          <a:p>
            <a:pPr algn="ctr"/>
            <a:r>
              <a:rPr lang="en-US" b="1" dirty="0" smtClean="0">
                <a:solidFill>
                  <a:schemeClr val="bg1"/>
                </a:solidFill>
              </a:rPr>
              <a:t>Rick Moss, Paula Cheung, Angie Lee, Aaron Baldwin, Sherry Yao, Liza </a:t>
            </a:r>
            <a:r>
              <a:rPr lang="en-US" b="1" dirty="0" err="1" smtClean="0">
                <a:solidFill>
                  <a:schemeClr val="bg1"/>
                </a:solidFill>
              </a:rPr>
              <a:t>Engh</a:t>
            </a:r>
            <a:r>
              <a:rPr lang="en-US" b="1" dirty="0" smtClean="0">
                <a:solidFill>
                  <a:schemeClr val="bg1"/>
                </a:solidFill>
              </a:rPr>
              <a:t>, </a:t>
            </a:r>
          </a:p>
          <a:p>
            <a:pPr algn="ctr"/>
            <a:r>
              <a:rPr lang="en-US" b="1" dirty="0" err="1" smtClean="0">
                <a:solidFill>
                  <a:schemeClr val="bg1"/>
                </a:solidFill>
              </a:rPr>
              <a:t>Lisha</a:t>
            </a:r>
            <a:r>
              <a:rPr lang="en-US" b="1" dirty="0" smtClean="0">
                <a:solidFill>
                  <a:schemeClr val="bg1"/>
                </a:solidFill>
              </a:rPr>
              <a:t> Yang and Carole Tam</a:t>
            </a:r>
            <a:endParaRPr lang="en-US" b="1"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8068" y="321619"/>
            <a:ext cx="8037171" cy="5358114"/>
          </a:xfrm>
          <a:prstGeom prst="rect">
            <a:avLst/>
          </a:prstGeom>
        </p:spPr>
      </p:pic>
    </p:spTree>
    <p:extLst>
      <p:ext uri="{BB962C8B-B14F-4D97-AF65-F5344CB8AC3E}">
        <p14:creationId xmlns:p14="http://schemas.microsoft.com/office/powerpoint/2010/main" val="111962994"/>
      </p:ext>
    </p:extLst>
  </p:cSld>
  <p:clrMapOvr>
    <a:masterClrMapping/>
  </p:clrMapOvr>
  <mc:AlternateContent xmlns:mc="http://schemas.openxmlformats.org/markup-compatibility/2006" xmlns:p14="http://schemas.microsoft.com/office/powerpoint/2010/main">
    <mc:Choice Requires="p14">
      <p:transition spd="slow" p14:dur="3000" advTm="3000">
        <p:push dir="u"/>
      </p:transition>
    </mc:Choice>
    <mc:Fallback xmlns="">
      <p:transition spd="slow" advTm="3000">
        <p:push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914400" y="6641768"/>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332552" y="6513258"/>
            <a:ext cx="336550" cy="365125"/>
          </a:xfrm>
        </p:spPr>
        <p:txBody>
          <a:bodyPr/>
          <a:lstStyle/>
          <a:p>
            <a:pPr>
              <a:defRPr/>
            </a:pPr>
            <a:fld id="{66B679A0-5227-5F48-BAA9-2391CF018005}" type="slidenum">
              <a:rPr lang="en-US" smtClean="0">
                <a:solidFill>
                  <a:schemeClr val="tx1"/>
                </a:solidFill>
              </a:rPr>
              <a:pPr>
                <a:defRPr/>
              </a:pPr>
              <a:t>24</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0" y="5819254"/>
            <a:ext cx="8616983" cy="1038746"/>
          </a:xfrm>
          <a:prstGeom prst="rect">
            <a:avLst/>
          </a:prstGeom>
          <a:noFill/>
        </p:spPr>
        <p:txBody>
          <a:bodyPr wrap="square" rtlCol="0">
            <a:spAutoFit/>
          </a:bodyPr>
          <a:lstStyle/>
          <a:p>
            <a:pPr lvl="0" algn="ctr"/>
            <a:r>
              <a:rPr lang="en-US" sz="2050" b="1" dirty="0" smtClean="0">
                <a:solidFill>
                  <a:schemeClr val="bg1"/>
                </a:solidFill>
              </a:rPr>
              <a:t>Zumba </a:t>
            </a:r>
            <a:r>
              <a:rPr lang="en-US" sz="2050" b="1" dirty="0">
                <a:solidFill>
                  <a:schemeClr val="bg1"/>
                </a:solidFill>
              </a:rPr>
              <a:t>Instructor (</a:t>
            </a:r>
            <a:r>
              <a:rPr lang="en-US" sz="2050" b="1" dirty="0" err="1" smtClean="0">
                <a:solidFill>
                  <a:schemeClr val="bg1"/>
                </a:solidFill>
              </a:rPr>
              <a:t>Zin</a:t>
            </a:r>
            <a:r>
              <a:rPr lang="en-US" sz="2050" b="1" dirty="0" smtClean="0">
                <a:solidFill>
                  <a:schemeClr val="bg1"/>
                </a:solidFill>
              </a:rPr>
              <a:t>) Tracy Pi, Carole Tam, Amy Chang, Lead </a:t>
            </a:r>
            <a:r>
              <a:rPr lang="en-US" sz="2050" b="1" dirty="0" err="1" smtClean="0">
                <a:solidFill>
                  <a:schemeClr val="bg1"/>
                </a:solidFill>
              </a:rPr>
              <a:t>Zin</a:t>
            </a:r>
            <a:r>
              <a:rPr lang="en-US" sz="2050" b="1" dirty="0" smtClean="0">
                <a:solidFill>
                  <a:schemeClr val="bg1"/>
                </a:solidFill>
              </a:rPr>
              <a:t> Paula Cheung, Mayor </a:t>
            </a:r>
            <a:r>
              <a:rPr lang="en-US" sz="2050" b="1" dirty="0" err="1" smtClean="0">
                <a:solidFill>
                  <a:schemeClr val="bg1"/>
                </a:solidFill>
              </a:rPr>
              <a:t>Maczka</a:t>
            </a:r>
            <a:r>
              <a:rPr lang="en-US" sz="2050" b="1" dirty="0" smtClean="0">
                <a:solidFill>
                  <a:schemeClr val="bg1"/>
                </a:solidFill>
              </a:rPr>
              <a:t>, </a:t>
            </a:r>
            <a:r>
              <a:rPr lang="en-US" sz="2050" b="1" dirty="0" err="1" smtClean="0">
                <a:solidFill>
                  <a:schemeClr val="bg1"/>
                </a:solidFill>
              </a:rPr>
              <a:t>Zin</a:t>
            </a:r>
            <a:r>
              <a:rPr lang="en-US" sz="2050" b="1" dirty="0" smtClean="0">
                <a:solidFill>
                  <a:schemeClr val="bg1"/>
                </a:solidFill>
              </a:rPr>
              <a:t> Angie Lee, </a:t>
            </a:r>
            <a:r>
              <a:rPr lang="en-US" sz="2050" b="1" dirty="0" err="1" smtClean="0">
                <a:solidFill>
                  <a:schemeClr val="bg1"/>
                </a:solidFill>
              </a:rPr>
              <a:t>Lisha</a:t>
            </a:r>
            <a:r>
              <a:rPr lang="en-US" sz="2050" b="1" dirty="0" smtClean="0">
                <a:solidFill>
                  <a:schemeClr val="bg1"/>
                </a:solidFill>
              </a:rPr>
              <a:t> Yang, Sherry Yao, </a:t>
            </a:r>
            <a:r>
              <a:rPr lang="en-US" sz="2050" b="1" dirty="0" err="1" smtClean="0">
                <a:solidFill>
                  <a:schemeClr val="bg1"/>
                </a:solidFill>
              </a:rPr>
              <a:t>Zin</a:t>
            </a:r>
            <a:r>
              <a:rPr lang="en-US" sz="2050" b="1" dirty="0" smtClean="0">
                <a:solidFill>
                  <a:schemeClr val="bg1"/>
                </a:solidFill>
              </a:rPr>
              <a:t> Liza </a:t>
            </a:r>
            <a:r>
              <a:rPr lang="en-US" sz="2050" b="1" dirty="0" err="1" smtClean="0">
                <a:solidFill>
                  <a:schemeClr val="bg1"/>
                </a:solidFill>
              </a:rPr>
              <a:t>Engh</a:t>
            </a:r>
            <a:endParaRPr lang="en-US" sz="2050" b="1" dirty="0" smtClean="0">
              <a:solidFill>
                <a:schemeClr val="bg1"/>
              </a:solidFill>
            </a:endParaRPr>
          </a:p>
          <a:p>
            <a:pPr lvl="0" algn="ctr"/>
            <a:endParaRPr lang="en-US" sz="2050" dirty="0">
              <a:solidFill>
                <a:schemeClr val="bg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6998" y="382191"/>
            <a:ext cx="8029985" cy="5351232"/>
          </a:xfrm>
          <a:prstGeom prst="rect">
            <a:avLst/>
          </a:prstGeom>
        </p:spPr>
      </p:pic>
    </p:spTree>
    <p:extLst>
      <p:ext uri="{BB962C8B-B14F-4D97-AF65-F5344CB8AC3E}">
        <p14:creationId xmlns:p14="http://schemas.microsoft.com/office/powerpoint/2010/main" val="1856565622"/>
      </p:ext>
    </p:extLst>
  </p:cSld>
  <p:clrMapOvr>
    <a:masterClrMapping/>
  </p:clrMapOvr>
  <mc:AlternateContent xmlns:mc="http://schemas.openxmlformats.org/markup-compatibility/2006" xmlns:p14="http://schemas.microsoft.com/office/powerpoint/2010/main">
    <mc:Choice Requires="p14">
      <p:transition spd="slow" p14:dur="3000" advTm="3000">
        <p:push dir="u"/>
      </p:transition>
    </mc:Choice>
    <mc:Fallback xmlns="">
      <p:transition spd="slow" advTm="3000">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5"/>
          <p:cNvSpPr>
            <a:spLocks noGrp="1"/>
          </p:cNvSpPr>
          <p:nvPr>
            <p:ph type="title"/>
          </p:nvPr>
        </p:nvSpPr>
        <p:spPr>
          <a:xfrm>
            <a:off x="477496" y="1269070"/>
            <a:ext cx="6471980" cy="1603878"/>
          </a:xfrm>
        </p:spPr>
        <p:txBody>
          <a:bodyPr>
            <a:normAutofit fontScale="90000"/>
          </a:bodyPr>
          <a:lstStyle/>
          <a:p>
            <a:r>
              <a:rPr lang="en-US" sz="5000" b="1" dirty="0" smtClean="0">
                <a:latin typeface="Calibri" charset="0"/>
              </a:rPr>
              <a:t>APCA Volunteers</a:t>
            </a:r>
            <a:r>
              <a:rPr lang="en-US" sz="4400" b="1" dirty="0" smtClean="0">
                <a:latin typeface="Calibri" charset="0"/>
              </a:rPr>
              <a:t/>
            </a:r>
            <a:br>
              <a:rPr lang="en-US" sz="4400" b="1" dirty="0" smtClean="0">
                <a:latin typeface="Calibri" charset="0"/>
              </a:rPr>
            </a:br>
            <a:r>
              <a:rPr lang="en-US" b="1" dirty="0" smtClean="0">
                <a:solidFill>
                  <a:srgbClr val="00B050"/>
                </a:solidFill>
                <a:latin typeface="+mn-lt"/>
              </a:rPr>
              <a:t>Kudos for a job well done</a:t>
            </a:r>
            <a:r>
              <a:rPr lang="en-US" b="1" dirty="0" smtClean="0">
                <a:latin typeface="+mn-lt"/>
              </a:rPr>
              <a:t/>
            </a:r>
            <a:br>
              <a:rPr lang="en-US" b="1" dirty="0" smtClean="0">
                <a:latin typeface="+mn-lt"/>
              </a:rPr>
            </a:br>
            <a:r>
              <a:rPr lang="en-US" b="1" dirty="0" smtClean="0"/>
              <a:t> </a:t>
            </a:r>
            <a:r>
              <a:rPr lang="en-US" b="1" dirty="0" smtClean="0">
                <a:latin typeface="+mn-lt"/>
              </a:rPr>
              <a:t/>
            </a:r>
            <a:br>
              <a:rPr lang="en-US" b="1" dirty="0" smtClean="0">
                <a:latin typeface="+mn-lt"/>
              </a:rPr>
            </a:br>
            <a:r>
              <a:rPr lang="en-US" b="1" dirty="0" smtClean="0"/>
              <a:t> </a:t>
            </a:r>
            <a:r>
              <a:rPr lang="en-US" b="1" dirty="0" smtClean="0">
                <a:latin typeface="+mn-lt"/>
              </a:rPr>
              <a:t/>
            </a:r>
            <a:br>
              <a:rPr lang="en-US" b="1" dirty="0" smtClean="0">
                <a:latin typeface="+mn-lt"/>
              </a:rPr>
            </a:br>
            <a:endParaRPr lang="en-US" sz="2400" dirty="0">
              <a:latin typeface="+mn-lt"/>
            </a:endParaRPr>
          </a:p>
        </p:txBody>
      </p:sp>
      <p:sp>
        <p:nvSpPr>
          <p:cNvPr id="7475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C56A246-F651-7244-8031-5A1376DD77FA}" type="slidenum">
              <a:rPr lang="en-US" sz="800">
                <a:solidFill>
                  <a:schemeClr val="bg1"/>
                </a:solidFill>
              </a:rPr>
              <a:pPr eaLnBrk="1" fontAlgn="base" hangingPunct="1">
                <a:spcBef>
                  <a:spcPct val="0"/>
                </a:spcBef>
                <a:spcAft>
                  <a:spcPct val="0"/>
                </a:spcAft>
              </a:pPr>
              <a:t>25</a:t>
            </a:fld>
            <a:endParaRPr lang="en-US" sz="800" dirty="0">
              <a:solidFill>
                <a:schemeClr val="bg1"/>
              </a:solidFill>
            </a:endParaRPr>
          </a:p>
        </p:txBody>
      </p:sp>
      <p:sp>
        <p:nvSpPr>
          <p:cNvPr id="7475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solidFill>
                  <a:schemeClr val="bg1"/>
                </a:solidFill>
              </a:rPr>
              <a:t>© 2013 AT&amp;T Intellectual Property. All rights reserved. AT&amp;T, Globe logo and other marks are trademarks of AT&amp;T Intellectual Property. </a:t>
            </a:r>
            <a:endParaRPr lang="en-US" sz="600" dirty="0">
              <a:solidFill>
                <a:schemeClr val="bg1"/>
              </a:solidFill>
            </a:endParaRPr>
          </a:p>
        </p:txBody>
      </p:sp>
    </p:spTree>
    <p:extLst>
      <p:ext uri="{BB962C8B-B14F-4D97-AF65-F5344CB8AC3E}">
        <p14:creationId xmlns:p14="http://schemas.microsoft.com/office/powerpoint/2010/main" val="1207755470"/>
      </p:ext>
    </p:extLst>
  </p:cSld>
  <p:clrMapOvr>
    <a:masterClrMapping/>
  </p:clrMapOvr>
  <mc:AlternateContent xmlns:mc="http://schemas.openxmlformats.org/markup-compatibility/2006" xmlns:p14="http://schemas.microsoft.com/office/powerpoint/2010/main">
    <mc:Choice Requires="p14">
      <p:transition spd="slow" p14:dur="3400" advTm="3000">
        <p14:reveal thruBlk="1" dir="r"/>
      </p:transition>
    </mc:Choice>
    <mc:Fallback xmlns="">
      <p:transition spd="slow" advTm="3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663575"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158750" y="6592529"/>
            <a:ext cx="336550" cy="301189"/>
          </a:xfrm>
        </p:spPr>
        <p:txBody>
          <a:bodyPr/>
          <a:lstStyle/>
          <a:p>
            <a:pPr>
              <a:defRPr/>
            </a:pPr>
            <a:fld id="{66B679A0-5227-5F48-BAA9-2391CF018005}" type="slidenum">
              <a:rPr lang="en-US" smtClean="0">
                <a:solidFill>
                  <a:schemeClr val="tx1"/>
                </a:solidFill>
              </a:rPr>
              <a:pPr>
                <a:defRPr/>
              </a:pPr>
              <a:t>26</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0" y="5975647"/>
            <a:ext cx="8819535" cy="461665"/>
          </a:xfrm>
          <a:prstGeom prst="rect">
            <a:avLst/>
          </a:prstGeom>
          <a:noFill/>
        </p:spPr>
        <p:txBody>
          <a:bodyPr wrap="square" rtlCol="0">
            <a:spAutoFit/>
          </a:bodyPr>
          <a:lstStyle/>
          <a:p>
            <a:pPr algn="ctr"/>
            <a:r>
              <a:rPr lang="en-US" sz="2400" b="1" dirty="0" smtClean="0">
                <a:solidFill>
                  <a:schemeClr val="bg1"/>
                </a:solidFill>
              </a:rPr>
              <a:t>Master of Ceremony Tram Ngo</a:t>
            </a:r>
            <a:endParaRPr lang="en-US" sz="2400" b="1" dirty="0">
              <a:solidFill>
                <a:schemeClr val="bg1"/>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00" y="382191"/>
            <a:ext cx="8163001" cy="5439875"/>
          </a:xfrm>
          <a:prstGeom prst="rect">
            <a:avLst/>
          </a:prstGeom>
        </p:spPr>
      </p:pic>
    </p:spTree>
    <p:extLst>
      <p:ext uri="{BB962C8B-B14F-4D97-AF65-F5344CB8AC3E}">
        <p14:creationId xmlns:p14="http://schemas.microsoft.com/office/powerpoint/2010/main" val="3200730056"/>
      </p:ext>
    </p:extLst>
  </p:cSld>
  <p:clrMapOvr>
    <a:masterClrMapping/>
  </p:clrMapOvr>
  <mc:AlternateContent xmlns:mc="http://schemas.openxmlformats.org/markup-compatibility/2006" xmlns:p14="http://schemas.microsoft.com/office/powerpoint/2010/main">
    <mc:Choice Requires="p14">
      <p:transition spd="slow" p14:dur="3000" advTm="3000">
        <p:randomBar dir="vert"/>
      </p:transition>
    </mc:Choice>
    <mc:Fallback xmlns="">
      <p:transition spd="slow" advTm="3000">
        <p:randomBar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663575"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158750" y="6592529"/>
            <a:ext cx="336550" cy="301189"/>
          </a:xfrm>
        </p:spPr>
        <p:txBody>
          <a:bodyPr/>
          <a:lstStyle/>
          <a:p>
            <a:pPr>
              <a:defRPr/>
            </a:pPr>
            <a:fld id="{66B679A0-5227-5F48-BAA9-2391CF018005}" type="slidenum">
              <a:rPr lang="en-US" smtClean="0">
                <a:solidFill>
                  <a:schemeClr val="tx1"/>
                </a:solidFill>
              </a:rPr>
              <a:pPr>
                <a:defRPr/>
              </a:pPr>
              <a:t>27</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0" y="5975647"/>
            <a:ext cx="8819535" cy="461665"/>
          </a:xfrm>
          <a:prstGeom prst="rect">
            <a:avLst/>
          </a:prstGeom>
          <a:noFill/>
        </p:spPr>
        <p:txBody>
          <a:bodyPr wrap="square" rtlCol="0">
            <a:spAutoFit/>
          </a:bodyPr>
          <a:lstStyle/>
          <a:p>
            <a:pPr algn="ctr"/>
            <a:r>
              <a:rPr lang="en-US" sz="2400" b="1" dirty="0" smtClean="0">
                <a:solidFill>
                  <a:schemeClr val="bg1"/>
                </a:solidFill>
              </a:rPr>
              <a:t>Vanessa Glenn</a:t>
            </a:r>
            <a:endParaRPr lang="en-US" sz="2400" b="1" dirty="0">
              <a:solidFill>
                <a:schemeClr val="bg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00" y="468204"/>
            <a:ext cx="8090704" cy="5391696"/>
          </a:xfrm>
          <a:prstGeom prst="rect">
            <a:avLst/>
          </a:prstGeom>
        </p:spPr>
      </p:pic>
    </p:spTree>
    <p:extLst>
      <p:ext uri="{BB962C8B-B14F-4D97-AF65-F5344CB8AC3E}">
        <p14:creationId xmlns:p14="http://schemas.microsoft.com/office/powerpoint/2010/main" val="3821291537"/>
      </p:ext>
    </p:extLst>
  </p:cSld>
  <p:clrMapOvr>
    <a:masterClrMapping/>
  </p:clrMapOvr>
  <mc:AlternateContent xmlns:mc="http://schemas.openxmlformats.org/markup-compatibility/2006" xmlns:p14="http://schemas.microsoft.com/office/powerpoint/2010/main">
    <mc:Choice Requires="p14">
      <p:transition spd="slow" p14:dur="3000" advTm="3000">
        <p:randomBar dir="vert"/>
      </p:transition>
    </mc:Choice>
    <mc:Fallback xmlns="">
      <p:transition spd="slow" advTm="3000">
        <p:randomBar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663575"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158750" y="6592529"/>
            <a:ext cx="336550" cy="301189"/>
          </a:xfrm>
        </p:spPr>
        <p:txBody>
          <a:bodyPr/>
          <a:lstStyle/>
          <a:p>
            <a:pPr>
              <a:defRPr/>
            </a:pPr>
            <a:fld id="{66B679A0-5227-5F48-BAA9-2391CF018005}" type="slidenum">
              <a:rPr lang="en-US" smtClean="0">
                <a:solidFill>
                  <a:schemeClr val="tx1"/>
                </a:solidFill>
              </a:rPr>
              <a:pPr>
                <a:defRPr/>
              </a:pPr>
              <a:t>28</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0" y="5849382"/>
            <a:ext cx="8819535" cy="861774"/>
          </a:xfrm>
          <a:prstGeom prst="rect">
            <a:avLst/>
          </a:prstGeom>
          <a:noFill/>
        </p:spPr>
        <p:txBody>
          <a:bodyPr wrap="square" rtlCol="0">
            <a:spAutoFit/>
          </a:bodyPr>
          <a:lstStyle/>
          <a:p>
            <a:pPr algn="ctr"/>
            <a:r>
              <a:rPr lang="en-US" sz="2400" b="1" dirty="0">
                <a:solidFill>
                  <a:schemeClr val="bg1"/>
                </a:solidFill>
              </a:rPr>
              <a:t>Tim </a:t>
            </a:r>
            <a:r>
              <a:rPr lang="en-US" sz="2400" b="1" dirty="0" err="1">
                <a:solidFill>
                  <a:schemeClr val="bg1"/>
                </a:solidFill>
              </a:rPr>
              <a:t>Blystone</a:t>
            </a:r>
            <a:r>
              <a:rPr lang="en-US" sz="2400" b="1" dirty="0">
                <a:solidFill>
                  <a:schemeClr val="bg1"/>
                </a:solidFill>
              </a:rPr>
              <a:t> – Communication Officer</a:t>
            </a:r>
          </a:p>
          <a:p>
            <a:pPr algn="ctr"/>
            <a:r>
              <a:rPr lang="en-US" sz="2400" b="1" dirty="0" smtClean="0">
                <a:solidFill>
                  <a:schemeClr val="bg1"/>
                </a:solidFill>
              </a:rPr>
              <a:t>&amp; Photographer Muhammad </a:t>
            </a:r>
            <a:r>
              <a:rPr lang="en-US" sz="2400" b="1" dirty="0" err="1">
                <a:solidFill>
                  <a:schemeClr val="bg1"/>
                </a:solidFill>
              </a:rPr>
              <a:t>Haider</a:t>
            </a:r>
            <a:endParaRPr lang="en-US" sz="2400" b="1" dirty="0">
              <a:solidFill>
                <a:schemeClr val="bg1"/>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00" y="457686"/>
            <a:ext cx="8090704" cy="539169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31296" y="457687"/>
            <a:ext cx="2354707" cy="2695848"/>
          </a:xfrm>
          <a:prstGeom prst="rect">
            <a:avLst/>
          </a:prstGeom>
        </p:spPr>
      </p:pic>
    </p:spTree>
    <p:extLst>
      <p:ext uri="{BB962C8B-B14F-4D97-AF65-F5344CB8AC3E}">
        <p14:creationId xmlns:p14="http://schemas.microsoft.com/office/powerpoint/2010/main" val="1282349118"/>
      </p:ext>
    </p:extLst>
  </p:cSld>
  <p:clrMapOvr>
    <a:masterClrMapping/>
  </p:clrMapOvr>
  <mc:AlternateContent xmlns:mc="http://schemas.openxmlformats.org/markup-compatibility/2006" xmlns:p14="http://schemas.microsoft.com/office/powerpoint/2010/main">
    <mc:Choice Requires="p14">
      <p:transition spd="slow" p14:dur="3000" advTm="3000">
        <p:randomBar dir="vert"/>
      </p:transition>
    </mc:Choice>
    <mc:Fallback xmlns="">
      <p:transition spd="slow" advTm="3000">
        <p:randomBa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663575"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158750" y="6592529"/>
            <a:ext cx="336550" cy="301189"/>
          </a:xfrm>
        </p:spPr>
        <p:txBody>
          <a:bodyPr/>
          <a:lstStyle/>
          <a:p>
            <a:pPr>
              <a:defRPr/>
            </a:pPr>
            <a:fld id="{66B679A0-5227-5F48-BAA9-2391CF018005}" type="slidenum">
              <a:rPr lang="en-US" smtClean="0">
                <a:solidFill>
                  <a:schemeClr val="tx1"/>
                </a:solidFill>
              </a:rPr>
              <a:pPr>
                <a:defRPr/>
              </a:pPr>
              <a:t>29</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0" y="5871921"/>
            <a:ext cx="8778772" cy="1384995"/>
          </a:xfrm>
          <a:prstGeom prst="rect">
            <a:avLst/>
          </a:prstGeom>
          <a:noFill/>
        </p:spPr>
        <p:txBody>
          <a:bodyPr wrap="square" rtlCol="0">
            <a:spAutoFit/>
          </a:bodyPr>
          <a:lstStyle/>
          <a:p>
            <a:pPr algn="ctr"/>
            <a:r>
              <a:rPr lang="en-US" sz="2100" b="1" dirty="0" smtClean="0">
                <a:solidFill>
                  <a:schemeClr val="bg1"/>
                </a:solidFill>
              </a:rPr>
              <a:t>Daphne </a:t>
            </a:r>
            <a:r>
              <a:rPr lang="en-US" sz="2100" b="1" dirty="0" err="1">
                <a:solidFill>
                  <a:schemeClr val="bg1"/>
                </a:solidFill>
              </a:rPr>
              <a:t>Hartzog</a:t>
            </a:r>
            <a:r>
              <a:rPr lang="en-US" sz="2100" b="1" dirty="0" smtClean="0">
                <a:solidFill>
                  <a:schemeClr val="bg1"/>
                </a:solidFill>
              </a:rPr>
              <a:t>, Theodore Williams</a:t>
            </a:r>
          </a:p>
          <a:p>
            <a:pPr algn="ctr"/>
            <a:r>
              <a:rPr lang="en-US" sz="2100" b="1" dirty="0" smtClean="0">
                <a:solidFill>
                  <a:schemeClr val="bg1"/>
                </a:solidFill>
              </a:rPr>
              <a:t>Manning Membership &amp; Silent Auction Booth</a:t>
            </a:r>
          </a:p>
          <a:p>
            <a:pPr algn="ctr"/>
            <a:endParaRPr lang="en-US" sz="2100" b="1" dirty="0">
              <a:solidFill>
                <a:schemeClr val="bg1"/>
              </a:solidFill>
            </a:endParaRPr>
          </a:p>
          <a:p>
            <a:pPr algn="ctr"/>
            <a:endParaRPr lang="en-US" sz="2100" b="1" dirty="0">
              <a:solidFill>
                <a:schemeClr val="bg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00" y="490802"/>
            <a:ext cx="8072165" cy="5379341"/>
          </a:xfrm>
          <a:prstGeom prst="rect">
            <a:avLst/>
          </a:prstGeom>
        </p:spPr>
      </p:pic>
    </p:spTree>
    <p:extLst>
      <p:ext uri="{BB962C8B-B14F-4D97-AF65-F5344CB8AC3E}">
        <p14:creationId xmlns:p14="http://schemas.microsoft.com/office/powerpoint/2010/main" val="356029845"/>
      </p:ext>
    </p:extLst>
  </p:cSld>
  <p:clrMapOvr>
    <a:masterClrMapping/>
  </p:clrMapOvr>
  <p:transition spd="slow" advTm="3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117987" y="6238568"/>
            <a:ext cx="8450826" cy="472588"/>
          </a:xfrm>
        </p:spPr>
        <p:txBody>
          <a:bodyPr/>
          <a:lstStyle/>
          <a:p>
            <a:pPr marL="0" indent="0" algn="ctr">
              <a:spcAft>
                <a:spcPct val="0"/>
              </a:spcAft>
            </a:pPr>
            <a:r>
              <a:rPr lang="en-US" sz="2300" b="1" dirty="0" smtClean="0">
                <a:latin typeface="Calibri" charset="0"/>
              </a:rPr>
              <a:t>Proclamation from City of Richardson - 2014 APCA Awareness Day</a:t>
            </a:r>
            <a:endParaRPr lang="en-US" sz="2300" b="1" dirty="0">
              <a:latin typeface="Calibri" charset="0"/>
            </a:endParaRPr>
          </a:p>
        </p:txBody>
      </p:sp>
      <p:sp>
        <p:nvSpPr>
          <p:cNvPr id="71681" name="Slide Number Placeholder 3"/>
          <p:cNvSpPr>
            <a:spLocks noGrp="1"/>
          </p:cNvSpPr>
          <p:nvPr>
            <p:ph type="sldNum" sz="quarter" idx="13"/>
          </p:nvPr>
        </p:nvSpPr>
        <p:spPr bwMode="auto">
          <a:xfrm>
            <a:off x="327025" y="6528593"/>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3</a:t>
            </a:fld>
            <a:endParaRPr lang="en-US" sz="800" dirty="0"/>
          </a:p>
        </p:txBody>
      </p:sp>
      <p:sp>
        <p:nvSpPr>
          <p:cNvPr id="71682" name="Footer Placeholder 2"/>
          <p:cNvSpPr>
            <a:spLocks noGrp="1"/>
          </p:cNvSpPr>
          <p:nvPr>
            <p:ph type="ftr" sz="quarter" idx="14"/>
          </p:nvPr>
        </p:nvSpPr>
        <p:spPr bwMode="auto">
          <a:xfrm>
            <a:off x="781664" y="6711156"/>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4261" y="446922"/>
            <a:ext cx="7433849" cy="5791646"/>
          </a:xfrm>
          <a:prstGeom prst="rect">
            <a:avLst/>
          </a:prstGeom>
        </p:spPr>
      </p:pic>
    </p:spTree>
    <p:extLst>
      <p:ext uri="{BB962C8B-B14F-4D97-AF65-F5344CB8AC3E}">
        <p14:creationId xmlns:p14="http://schemas.microsoft.com/office/powerpoint/2010/main" val="2299085489"/>
      </p:ext>
    </p:extLst>
  </p:cSld>
  <p:clrMapOvr>
    <a:masterClrMapping/>
  </p:clrMapOvr>
  <mc:AlternateContent xmlns:mc="http://schemas.openxmlformats.org/markup-compatibility/2006" xmlns:p14="http://schemas.microsoft.com/office/powerpoint/2010/main">
    <mc:Choice Requires="p14">
      <p:transition spd="slow" p14:dur="4000" advTm="4000">
        <p:split orient="vert"/>
      </p:transition>
    </mc:Choice>
    <mc:Fallback xmlns="">
      <p:transition spd="slow" advTm="4000">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663575"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158750" y="6592529"/>
            <a:ext cx="336550" cy="301189"/>
          </a:xfrm>
        </p:spPr>
        <p:txBody>
          <a:bodyPr/>
          <a:lstStyle/>
          <a:p>
            <a:pPr>
              <a:defRPr/>
            </a:pPr>
            <a:fld id="{66B679A0-5227-5F48-BAA9-2391CF018005}" type="slidenum">
              <a:rPr lang="en-US" smtClean="0">
                <a:solidFill>
                  <a:schemeClr val="tx1"/>
                </a:solidFill>
              </a:rPr>
              <a:pPr>
                <a:defRPr/>
              </a:pPr>
              <a:t>30</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0" y="5974315"/>
            <a:ext cx="8778772" cy="754053"/>
          </a:xfrm>
          <a:prstGeom prst="rect">
            <a:avLst/>
          </a:prstGeom>
          <a:noFill/>
        </p:spPr>
        <p:txBody>
          <a:bodyPr wrap="square" rtlCol="0">
            <a:spAutoFit/>
          </a:bodyPr>
          <a:lstStyle/>
          <a:p>
            <a:pPr algn="ctr"/>
            <a:r>
              <a:rPr lang="en-US" sz="2150" b="1" dirty="0" smtClean="0">
                <a:solidFill>
                  <a:schemeClr val="bg1"/>
                </a:solidFill>
              </a:rPr>
              <a:t>Beryl Wong, </a:t>
            </a:r>
            <a:r>
              <a:rPr lang="en-US" sz="2150" b="1" dirty="0" err="1" smtClean="0">
                <a:solidFill>
                  <a:schemeClr val="bg1"/>
                </a:solidFill>
              </a:rPr>
              <a:t>Nalini</a:t>
            </a:r>
            <a:r>
              <a:rPr lang="en-US" sz="2150" b="1" dirty="0" smtClean="0">
                <a:solidFill>
                  <a:schemeClr val="bg1"/>
                </a:solidFill>
              </a:rPr>
              <a:t> </a:t>
            </a:r>
            <a:r>
              <a:rPr lang="en-US" sz="2150" b="1" dirty="0" err="1" smtClean="0">
                <a:solidFill>
                  <a:schemeClr val="bg1"/>
                </a:solidFill>
              </a:rPr>
              <a:t>Totloor</a:t>
            </a:r>
            <a:r>
              <a:rPr lang="en-US" sz="2150" b="1" dirty="0" smtClean="0">
                <a:solidFill>
                  <a:schemeClr val="bg1"/>
                </a:solidFill>
              </a:rPr>
              <a:t>, </a:t>
            </a:r>
            <a:r>
              <a:rPr lang="en-US" sz="2150" b="1" dirty="0" err="1" smtClean="0">
                <a:solidFill>
                  <a:schemeClr val="bg1"/>
                </a:solidFill>
              </a:rPr>
              <a:t>Madhuri</a:t>
            </a:r>
            <a:r>
              <a:rPr lang="en-US" sz="2150" b="1" dirty="0" smtClean="0">
                <a:solidFill>
                  <a:schemeClr val="bg1"/>
                </a:solidFill>
              </a:rPr>
              <a:t> </a:t>
            </a:r>
            <a:r>
              <a:rPr lang="en-US" sz="2150" b="1" dirty="0" err="1" smtClean="0">
                <a:solidFill>
                  <a:schemeClr val="bg1"/>
                </a:solidFill>
              </a:rPr>
              <a:t>Bondada</a:t>
            </a:r>
            <a:r>
              <a:rPr lang="en-US" sz="2150" b="1" dirty="0" smtClean="0">
                <a:solidFill>
                  <a:schemeClr val="bg1"/>
                </a:solidFill>
              </a:rPr>
              <a:t>,  </a:t>
            </a:r>
          </a:p>
          <a:p>
            <a:pPr algn="ctr"/>
            <a:r>
              <a:rPr lang="en-US" sz="2150" b="1" dirty="0" err="1" smtClean="0">
                <a:solidFill>
                  <a:schemeClr val="bg1"/>
                </a:solidFill>
              </a:rPr>
              <a:t>Mallika</a:t>
            </a:r>
            <a:r>
              <a:rPr lang="en-US" sz="2150" b="1" dirty="0" smtClean="0">
                <a:solidFill>
                  <a:schemeClr val="bg1"/>
                </a:solidFill>
              </a:rPr>
              <a:t> </a:t>
            </a:r>
            <a:r>
              <a:rPr lang="en-US" sz="2150" b="1" dirty="0" err="1" smtClean="0">
                <a:solidFill>
                  <a:schemeClr val="bg1"/>
                </a:solidFill>
              </a:rPr>
              <a:t>Kopparapu</a:t>
            </a:r>
            <a:r>
              <a:rPr lang="en-US" sz="2150" b="1" dirty="0" smtClean="0">
                <a:solidFill>
                  <a:schemeClr val="bg1"/>
                </a:solidFill>
              </a:rPr>
              <a:t>, and Tracy Pi</a:t>
            </a:r>
            <a:endParaRPr lang="en-US" sz="2150" b="1" dirty="0">
              <a:solidFill>
                <a:schemeClr val="bg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2471" y="363458"/>
            <a:ext cx="7589173" cy="5691880"/>
          </a:xfrm>
          <a:prstGeom prst="rect">
            <a:avLst/>
          </a:prstGeom>
        </p:spPr>
      </p:pic>
    </p:spTree>
    <p:extLst>
      <p:ext uri="{BB962C8B-B14F-4D97-AF65-F5344CB8AC3E}">
        <p14:creationId xmlns:p14="http://schemas.microsoft.com/office/powerpoint/2010/main" val="1243780681"/>
      </p:ext>
    </p:extLst>
  </p:cSld>
  <p:clrMapOvr>
    <a:masterClrMapping/>
  </p:clrMapOvr>
  <p:transition spd="slow" advTm="3000">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663575"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158750" y="6592529"/>
            <a:ext cx="336550" cy="301189"/>
          </a:xfrm>
        </p:spPr>
        <p:txBody>
          <a:bodyPr/>
          <a:lstStyle/>
          <a:p>
            <a:pPr>
              <a:defRPr/>
            </a:pPr>
            <a:fld id="{66B679A0-5227-5F48-BAA9-2391CF018005}" type="slidenum">
              <a:rPr lang="en-US" smtClean="0">
                <a:solidFill>
                  <a:schemeClr val="tx1"/>
                </a:solidFill>
              </a:rPr>
              <a:pPr>
                <a:defRPr/>
              </a:pPr>
              <a:t>31</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0" y="5849671"/>
            <a:ext cx="8819535" cy="769441"/>
          </a:xfrm>
          <a:prstGeom prst="rect">
            <a:avLst/>
          </a:prstGeom>
          <a:noFill/>
        </p:spPr>
        <p:txBody>
          <a:bodyPr wrap="square" rtlCol="0">
            <a:spAutoFit/>
          </a:bodyPr>
          <a:lstStyle/>
          <a:p>
            <a:pPr algn="ctr"/>
            <a:r>
              <a:rPr lang="en-US" sz="2200" b="1" dirty="0">
                <a:solidFill>
                  <a:schemeClr val="bg1"/>
                </a:solidFill>
              </a:rPr>
              <a:t>Vijay Bhardwaj, </a:t>
            </a:r>
            <a:r>
              <a:rPr lang="en-US" sz="2200" b="1" dirty="0" err="1">
                <a:solidFill>
                  <a:schemeClr val="bg1"/>
                </a:solidFill>
              </a:rPr>
              <a:t>Nalini</a:t>
            </a:r>
            <a:r>
              <a:rPr lang="en-US" sz="2200" b="1" dirty="0">
                <a:solidFill>
                  <a:schemeClr val="bg1"/>
                </a:solidFill>
              </a:rPr>
              <a:t> </a:t>
            </a:r>
            <a:r>
              <a:rPr lang="en-US" sz="2200" b="1" dirty="0" err="1" smtClean="0">
                <a:solidFill>
                  <a:schemeClr val="bg1"/>
                </a:solidFill>
              </a:rPr>
              <a:t>Totloor</a:t>
            </a:r>
            <a:r>
              <a:rPr lang="en-US" sz="2200" b="1" dirty="0" smtClean="0">
                <a:solidFill>
                  <a:schemeClr val="bg1"/>
                </a:solidFill>
              </a:rPr>
              <a:t>, </a:t>
            </a:r>
            <a:r>
              <a:rPr lang="en-US" sz="2200" b="1" dirty="0" err="1" smtClean="0">
                <a:solidFill>
                  <a:schemeClr val="bg1"/>
                </a:solidFill>
              </a:rPr>
              <a:t>Anand</a:t>
            </a:r>
            <a:r>
              <a:rPr lang="en-US" sz="2200" b="1" dirty="0" smtClean="0">
                <a:solidFill>
                  <a:schemeClr val="bg1"/>
                </a:solidFill>
              </a:rPr>
              <a:t> </a:t>
            </a:r>
            <a:r>
              <a:rPr lang="en-US" sz="2200" b="1" dirty="0" err="1">
                <a:solidFill>
                  <a:schemeClr val="bg1"/>
                </a:solidFill>
              </a:rPr>
              <a:t>Amarnani</a:t>
            </a:r>
            <a:r>
              <a:rPr lang="en-US" sz="2200" b="1" dirty="0">
                <a:solidFill>
                  <a:schemeClr val="bg1"/>
                </a:solidFill>
              </a:rPr>
              <a:t>, </a:t>
            </a:r>
            <a:endParaRPr lang="en-US" sz="2200" b="1" dirty="0" smtClean="0">
              <a:solidFill>
                <a:schemeClr val="bg1"/>
              </a:solidFill>
            </a:endParaRPr>
          </a:p>
          <a:p>
            <a:pPr algn="ctr"/>
            <a:r>
              <a:rPr lang="en-US" sz="2200" b="1" dirty="0" err="1" smtClean="0">
                <a:solidFill>
                  <a:schemeClr val="bg1"/>
                </a:solidFill>
              </a:rPr>
              <a:t>Madhuri</a:t>
            </a:r>
            <a:r>
              <a:rPr lang="en-US" sz="2200" b="1" dirty="0" smtClean="0">
                <a:solidFill>
                  <a:schemeClr val="bg1"/>
                </a:solidFill>
              </a:rPr>
              <a:t> </a:t>
            </a:r>
            <a:r>
              <a:rPr lang="en-US" sz="2200" b="1" dirty="0" err="1">
                <a:solidFill>
                  <a:schemeClr val="bg1"/>
                </a:solidFill>
              </a:rPr>
              <a:t>Bondada</a:t>
            </a:r>
            <a:r>
              <a:rPr lang="en-US" sz="2200" b="1" dirty="0">
                <a:solidFill>
                  <a:schemeClr val="bg1"/>
                </a:solidFill>
              </a:rPr>
              <a:t>, </a:t>
            </a:r>
            <a:r>
              <a:rPr lang="en-US" sz="2200" b="1" dirty="0" smtClean="0">
                <a:solidFill>
                  <a:schemeClr val="bg1"/>
                </a:solidFill>
              </a:rPr>
              <a:t>Angela Scott, </a:t>
            </a:r>
            <a:r>
              <a:rPr lang="en-US" sz="2200" b="1" dirty="0" err="1" smtClean="0">
                <a:solidFill>
                  <a:schemeClr val="bg1"/>
                </a:solidFill>
              </a:rPr>
              <a:t>Mallika</a:t>
            </a:r>
            <a:r>
              <a:rPr lang="en-US" sz="2200" b="1" dirty="0" smtClean="0">
                <a:solidFill>
                  <a:schemeClr val="bg1"/>
                </a:solidFill>
              </a:rPr>
              <a:t> </a:t>
            </a:r>
            <a:r>
              <a:rPr lang="en-US" sz="2200" b="1" dirty="0" err="1">
                <a:solidFill>
                  <a:schemeClr val="bg1"/>
                </a:solidFill>
              </a:rPr>
              <a:t>Kopparapu</a:t>
            </a:r>
            <a:endParaRPr lang="en-US" sz="2200" b="1" dirty="0">
              <a:solidFill>
                <a:schemeClr val="bg1"/>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580" y="386647"/>
            <a:ext cx="8197737" cy="5463024"/>
          </a:xfrm>
          <a:prstGeom prst="rect">
            <a:avLst/>
          </a:prstGeom>
        </p:spPr>
      </p:pic>
    </p:spTree>
    <p:extLst>
      <p:ext uri="{BB962C8B-B14F-4D97-AF65-F5344CB8AC3E}">
        <p14:creationId xmlns:p14="http://schemas.microsoft.com/office/powerpoint/2010/main" val="3655544947"/>
      </p:ext>
    </p:extLst>
  </p:cSld>
  <p:clrMapOvr>
    <a:masterClrMapping/>
  </p:clrMapOvr>
  <mc:AlternateContent xmlns:mc="http://schemas.openxmlformats.org/markup-compatibility/2006" xmlns:p14="http://schemas.microsoft.com/office/powerpoint/2010/main">
    <mc:Choice Requires="p14">
      <p:transition spd="slow" p14:dur="3000" advTm="3000">
        <p:randomBar dir="vert"/>
      </p:transition>
    </mc:Choice>
    <mc:Fallback xmlns="">
      <p:transition spd="slow" advTm="3000">
        <p:randomBar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663575"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158750" y="6592529"/>
            <a:ext cx="336550" cy="301189"/>
          </a:xfrm>
        </p:spPr>
        <p:txBody>
          <a:bodyPr/>
          <a:lstStyle/>
          <a:p>
            <a:pPr>
              <a:defRPr/>
            </a:pPr>
            <a:fld id="{66B679A0-5227-5F48-BAA9-2391CF018005}" type="slidenum">
              <a:rPr lang="en-US" smtClean="0">
                <a:solidFill>
                  <a:schemeClr val="tx1"/>
                </a:solidFill>
              </a:rPr>
              <a:pPr>
                <a:defRPr/>
              </a:pPr>
              <a:t>32</a:t>
            </a:fld>
            <a:endParaRPr lang="en-US" dirty="0">
              <a:solidFill>
                <a:schemeClr val="tx1"/>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7476" y="706086"/>
            <a:ext cx="4250079" cy="5666772"/>
          </a:xfrm>
          <a:prstGeom prst="rect">
            <a:avLst/>
          </a:prstGeom>
        </p:spPr>
      </p:pic>
      <p:sp>
        <p:nvSpPr>
          <p:cNvPr id="9" name="Oval Callout 8"/>
          <p:cNvSpPr/>
          <p:nvPr/>
        </p:nvSpPr>
        <p:spPr>
          <a:xfrm>
            <a:off x="381966" y="891280"/>
            <a:ext cx="2720050" cy="2164436"/>
          </a:xfrm>
          <a:prstGeom prst="wedgeEllipseCallout">
            <a:avLst>
              <a:gd name="adj1" fmla="val 74556"/>
              <a:gd name="adj2" fmla="val 910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smtClean="0"/>
              <a:t>New APCA Member Alice Au &amp; Hello Kitty – </a:t>
            </a:r>
            <a:r>
              <a:rPr lang="en-US" sz="2200" b="1" dirty="0" err="1" smtClean="0"/>
              <a:t>Lani</a:t>
            </a:r>
            <a:r>
              <a:rPr lang="en-US" sz="2200" b="1" dirty="0" smtClean="0"/>
              <a:t> Ma</a:t>
            </a:r>
            <a:endParaRPr lang="en-US" sz="2200" b="1" dirty="0"/>
          </a:p>
        </p:txBody>
      </p:sp>
    </p:spTree>
    <p:extLst>
      <p:ext uri="{BB962C8B-B14F-4D97-AF65-F5344CB8AC3E}">
        <p14:creationId xmlns:p14="http://schemas.microsoft.com/office/powerpoint/2010/main" val="1552219797"/>
      </p:ext>
    </p:extLst>
  </p:cSld>
  <p:clrMapOvr>
    <a:masterClrMapping/>
  </p:clrMapOvr>
  <p:transition spd="slow" advTm="3000">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663575"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158750" y="6592529"/>
            <a:ext cx="336550" cy="301189"/>
          </a:xfrm>
        </p:spPr>
        <p:txBody>
          <a:bodyPr/>
          <a:lstStyle/>
          <a:p>
            <a:pPr>
              <a:defRPr/>
            </a:pPr>
            <a:fld id="{66B679A0-5227-5F48-BAA9-2391CF018005}" type="slidenum">
              <a:rPr lang="en-US" smtClean="0">
                <a:solidFill>
                  <a:schemeClr val="tx1"/>
                </a:solidFill>
              </a:rPr>
              <a:pPr>
                <a:defRPr/>
              </a:pPr>
              <a:t>33</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495300" y="6015991"/>
            <a:ext cx="7847786" cy="446276"/>
          </a:xfrm>
          <a:prstGeom prst="rect">
            <a:avLst/>
          </a:prstGeom>
          <a:noFill/>
        </p:spPr>
        <p:txBody>
          <a:bodyPr wrap="square" rtlCol="0">
            <a:spAutoFit/>
          </a:bodyPr>
          <a:lstStyle/>
          <a:p>
            <a:pPr algn="ctr"/>
            <a:r>
              <a:rPr lang="en-US" sz="2300" b="1" dirty="0" smtClean="0">
                <a:solidFill>
                  <a:schemeClr val="bg1"/>
                </a:solidFill>
              </a:rPr>
              <a:t>UTD Student Volunteers, Jessica Yang, Amy Chou (far right)</a:t>
            </a:r>
            <a:endParaRPr lang="en-US" sz="2300" b="1" dirty="0">
              <a:solidFill>
                <a:schemeClr val="bg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0693" y="544010"/>
            <a:ext cx="8176443" cy="5448833"/>
          </a:xfrm>
          <a:prstGeom prst="rect">
            <a:avLst/>
          </a:prstGeom>
        </p:spPr>
      </p:pic>
    </p:spTree>
    <p:extLst>
      <p:ext uri="{BB962C8B-B14F-4D97-AF65-F5344CB8AC3E}">
        <p14:creationId xmlns:p14="http://schemas.microsoft.com/office/powerpoint/2010/main" val="3498193544"/>
      </p:ext>
    </p:extLst>
  </p:cSld>
  <p:clrMapOvr>
    <a:masterClrMapping/>
  </p:clrMapOvr>
  <p:transition spd="slow" advTm="3000">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a:xfrm>
            <a:off x="663575" y="6711156"/>
            <a:ext cx="5773738" cy="293688"/>
          </a:xfrm>
        </p:spPr>
        <p:txBody>
          <a:bodyPr/>
          <a:lstStyle/>
          <a:p>
            <a:pPr>
              <a:defRPr/>
            </a:pPr>
            <a:r>
              <a:rPr lang="en-US" dirty="0" smtClean="0">
                <a:solidFill>
                  <a:schemeClr val="tx1"/>
                </a:solidFill>
              </a:rPr>
              <a:t>© 2013 AT&amp;T Intellectual Property. All rights reserved. AT&amp;T, Globe logo and other marks are trademarks of AT&amp;T Intellectual Property. </a:t>
            </a:r>
            <a:endParaRPr lang="en-US" dirty="0">
              <a:solidFill>
                <a:schemeClr val="tx1"/>
              </a:solidFill>
            </a:endParaRPr>
          </a:p>
        </p:txBody>
      </p:sp>
      <p:sp>
        <p:nvSpPr>
          <p:cNvPr id="3" name="Slide Number Placeholder 2"/>
          <p:cNvSpPr>
            <a:spLocks noGrp="1"/>
          </p:cNvSpPr>
          <p:nvPr>
            <p:ph type="sldNum" sz="quarter" idx="15"/>
          </p:nvPr>
        </p:nvSpPr>
        <p:spPr>
          <a:xfrm>
            <a:off x="158750" y="6592529"/>
            <a:ext cx="336550" cy="301189"/>
          </a:xfrm>
        </p:spPr>
        <p:txBody>
          <a:bodyPr/>
          <a:lstStyle/>
          <a:p>
            <a:pPr>
              <a:defRPr/>
            </a:pPr>
            <a:fld id="{66B679A0-5227-5F48-BAA9-2391CF018005}" type="slidenum">
              <a:rPr lang="en-US" smtClean="0">
                <a:solidFill>
                  <a:schemeClr val="tx1"/>
                </a:solidFill>
              </a:rPr>
              <a:pPr>
                <a:defRPr/>
              </a:pPr>
              <a:t>34</a:t>
            </a:fld>
            <a:endParaRPr lang="en-US" dirty="0">
              <a:solidFill>
                <a:schemeClr val="tx1"/>
              </a:solidFill>
            </a:endParaRPr>
          </a:p>
        </p:txBody>
      </p:sp>
      <p:sp>
        <p:nvSpPr>
          <p:cNvPr id="4" name="Text Placeholder 3"/>
          <p:cNvSpPr>
            <a:spLocks noGrp="1"/>
          </p:cNvSpPr>
          <p:nvPr>
            <p:ph type="body" sz="quarter" idx="12"/>
          </p:nvPr>
        </p:nvSpPr>
        <p:spPr/>
        <p:txBody>
          <a:bodyPr>
            <a:normAutofit/>
          </a:bodyPr>
          <a:lstStyle/>
          <a:p>
            <a:r>
              <a:rPr lang="en-US" dirty="0">
                <a:latin typeface="Calibri" charset="0"/>
              </a:rPr>
              <a:t>The quotation marks are not live  type. They are images that can be moved. The quotation marks are not live type. They are images that can be moved. The quotation marks are not live type. They are images that can be </a:t>
            </a:r>
            <a:r>
              <a:rPr lang="en-US" dirty="0" smtClean="0">
                <a:latin typeface="Calibri" charset="0"/>
              </a:rPr>
              <a:t>moved.</a:t>
            </a:r>
            <a:endParaRPr lang="en-US" dirty="0"/>
          </a:p>
        </p:txBody>
      </p:sp>
      <p:sp>
        <p:nvSpPr>
          <p:cNvPr id="6" name="TextBox 5"/>
          <p:cNvSpPr txBox="1"/>
          <p:nvPr/>
        </p:nvSpPr>
        <p:spPr>
          <a:xfrm>
            <a:off x="904334" y="5957020"/>
            <a:ext cx="7281202" cy="461665"/>
          </a:xfrm>
          <a:prstGeom prst="rect">
            <a:avLst/>
          </a:prstGeom>
          <a:noFill/>
        </p:spPr>
        <p:txBody>
          <a:bodyPr wrap="square" rtlCol="0">
            <a:spAutoFit/>
          </a:bodyPr>
          <a:lstStyle/>
          <a:p>
            <a:pPr algn="ctr"/>
            <a:r>
              <a:rPr lang="en-US" sz="2400" b="1" dirty="0" smtClean="0">
                <a:solidFill>
                  <a:schemeClr val="bg1"/>
                </a:solidFill>
              </a:rPr>
              <a:t>Lining Wang Manning the Lunch Booth</a:t>
            </a:r>
            <a:endParaRPr lang="en-US" sz="2400" b="1" dirty="0">
              <a:solidFill>
                <a:schemeClr val="bg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00" y="486364"/>
            <a:ext cx="8209191" cy="5470656"/>
          </a:xfrm>
          <a:prstGeom prst="rect">
            <a:avLst/>
          </a:prstGeom>
        </p:spPr>
      </p:pic>
    </p:spTree>
    <p:extLst>
      <p:ext uri="{BB962C8B-B14F-4D97-AF65-F5344CB8AC3E}">
        <p14:creationId xmlns:p14="http://schemas.microsoft.com/office/powerpoint/2010/main" val="2430548653"/>
      </p:ext>
    </p:extLst>
  </p:cSld>
  <p:clrMapOvr>
    <a:masterClrMapping/>
  </p:clrMapOvr>
  <mc:AlternateContent xmlns:mc="http://schemas.openxmlformats.org/markup-compatibility/2006" xmlns:p14="http://schemas.microsoft.com/office/powerpoint/2010/main">
    <mc:Choice Requires="p14">
      <p:transition spd="slow" p14:dur="3000" advTm="3000">
        <p:randomBar dir="vert"/>
      </p:transition>
    </mc:Choice>
    <mc:Fallback xmlns="">
      <p:transition spd="slow" advTm="3000">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3"/>
          <p:cNvSpPr>
            <a:spLocks noGrp="1"/>
          </p:cNvSpPr>
          <p:nvPr>
            <p:ph type="sldNum" sz="quarter" idx="13"/>
          </p:nvPr>
        </p:nvSpPr>
        <p:spPr bwMode="auto">
          <a:xfrm>
            <a:off x="327025" y="6528593"/>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4</a:t>
            </a:fld>
            <a:endParaRPr lang="en-US" sz="800" dirty="0"/>
          </a:p>
        </p:txBody>
      </p:sp>
      <p:sp>
        <p:nvSpPr>
          <p:cNvPr id="71682" name="Footer Placeholder 2"/>
          <p:cNvSpPr>
            <a:spLocks noGrp="1"/>
          </p:cNvSpPr>
          <p:nvPr>
            <p:ph type="ftr" sz="quarter" idx="14"/>
          </p:nvPr>
        </p:nvSpPr>
        <p:spPr bwMode="auto">
          <a:xfrm>
            <a:off x="781664" y="6711156"/>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58947" y="260653"/>
            <a:ext cx="4563816" cy="6267940"/>
          </a:xfrm>
          <a:prstGeom prst="rect">
            <a:avLst/>
          </a:prstGeom>
        </p:spPr>
      </p:pic>
      <p:sp>
        <p:nvSpPr>
          <p:cNvPr id="4" name="Horizontal Scroll 3"/>
          <p:cNvSpPr/>
          <p:nvPr/>
        </p:nvSpPr>
        <p:spPr>
          <a:xfrm>
            <a:off x="487992" y="1203768"/>
            <a:ext cx="2174185" cy="35418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Proclamation from City of Plano for APCA Awareness Day</a:t>
            </a:r>
            <a:endParaRPr lang="en-US" sz="2200" b="1" dirty="0"/>
          </a:p>
        </p:txBody>
      </p:sp>
    </p:spTree>
    <p:extLst>
      <p:ext uri="{BB962C8B-B14F-4D97-AF65-F5344CB8AC3E}">
        <p14:creationId xmlns:p14="http://schemas.microsoft.com/office/powerpoint/2010/main" val="3613090893"/>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469739" y="1423685"/>
            <a:ext cx="2500132" cy="3472405"/>
          </a:xfrm>
        </p:spPr>
        <p:txBody>
          <a:bodyPr/>
          <a:lstStyle/>
          <a:p>
            <a:pPr marL="0" indent="0" algn="ctr">
              <a:spcAft>
                <a:spcPct val="0"/>
              </a:spcAft>
            </a:pPr>
            <a:r>
              <a:rPr lang="en-US" sz="2500" b="1" dirty="0" smtClean="0">
                <a:latin typeface="Calibri" charset="0"/>
              </a:rPr>
              <a:t>  </a:t>
            </a:r>
            <a:endParaRPr lang="en-US" sz="2500" b="1" dirty="0">
              <a:latin typeface="Calibri" charset="0"/>
            </a:endParaRPr>
          </a:p>
        </p:txBody>
      </p:sp>
      <p:sp>
        <p:nvSpPr>
          <p:cNvPr id="71681" name="Slide Number Placeholder 3"/>
          <p:cNvSpPr>
            <a:spLocks noGrp="1"/>
          </p:cNvSpPr>
          <p:nvPr>
            <p:ph type="sldNum" sz="quarter" idx="13"/>
          </p:nvPr>
        </p:nvSpPr>
        <p:spPr bwMode="auto">
          <a:xfrm>
            <a:off x="327026" y="6611579"/>
            <a:ext cx="336549" cy="2120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5</a:t>
            </a:fld>
            <a:endParaRPr lang="en-US" sz="800" dirty="0"/>
          </a:p>
        </p:txBody>
      </p:sp>
      <p:sp>
        <p:nvSpPr>
          <p:cNvPr id="71682" name="Footer Placeholder 2"/>
          <p:cNvSpPr>
            <a:spLocks noGrp="1"/>
          </p:cNvSpPr>
          <p:nvPr>
            <p:ph type="ftr" sz="quarter" idx="14"/>
          </p:nvPr>
        </p:nvSpPr>
        <p:spPr bwMode="auto">
          <a:xfrm>
            <a:off x="914400" y="6648807"/>
            <a:ext cx="5773738" cy="3496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5315" y="520861"/>
            <a:ext cx="4284506" cy="5572972"/>
          </a:xfrm>
          <a:prstGeom prst="rect">
            <a:avLst/>
          </a:prstGeom>
        </p:spPr>
      </p:pic>
      <p:sp>
        <p:nvSpPr>
          <p:cNvPr id="8" name="Horizontal Scroll 7"/>
          <p:cNvSpPr/>
          <p:nvPr/>
        </p:nvSpPr>
        <p:spPr>
          <a:xfrm>
            <a:off x="469739" y="1794078"/>
            <a:ext cx="3165595" cy="19676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APCA Awareness Day</a:t>
            </a:r>
          </a:p>
          <a:p>
            <a:pPr algn="ctr"/>
            <a:r>
              <a:rPr lang="en-US" sz="2200" b="1" dirty="0" smtClean="0"/>
              <a:t>May 13</a:t>
            </a:r>
            <a:r>
              <a:rPr lang="en-US" sz="2200" b="1" baseline="30000" dirty="0" smtClean="0"/>
              <a:t>th</a:t>
            </a:r>
            <a:r>
              <a:rPr lang="en-US" sz="2200" b="1" dirty="0" smtClean="0"/>
              <a:t>, 2014</a:t>
            </a:r>
            <a:endParaRPr lang="en-US" sz="2200" b="1" dirty="0"/>
          </a:p>
        </p:txBody>
      </p:sp>
    </p:spTree>
    <p:extLst>
      <p:ext uri="{BB962C8B-B14F-4D97-AF65-F5344CB8AC3E}">
        <p14:creationId xmlns:p14="http://schemas.microsoft.com/office/powerpoint/2010/main" val="1811572771"/>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327026" y="5767267"/>
            <a:ext cx="8389271" cy="736771"/>
          </a:xfrm>
        </p:spPr>
        <p:txBody>
          <a:bodyPr/>
          <a:lstStyle/>
          <a:p>
            <a:pPr marL="0" indent="0" algn="ctr">
              <a:spcAft>
                <a:spcPct val="0"/>
              </a:spcAft>
            </a:pPr>
            <a:r>
              <a:rPr lang="en-US" sz="2400" b="1" dirty="0" smtClean="0">
                <a:latin typeface="Calibri" charset="0"/>
              </a:rPr>
              <a:t>Richardson Mayor Laura Maczka Presenting Proclamation for</a:t>
            </a:r>
          </a:p>
          <a:p>
            <a:pPr marL="0" indent="0" algn="ctr">
              <a:spcAft>
                <a:spcPct val="0"/>
              </a:spcAft>
            </a:pPr>
            <a:r>
              <a:rPr lang="en-US" sz="2400" b="1" dirty="0" smtClean="0">
                <a:latin typeface="Calibri" charset="0"/>
              </a:rPr>
              <a:t>APCA Awareness Day @ AT&amp;T Richardson Campbell Glen</a:t>
            </a:r>
            <a:endParaRPr lang="en-US" sz="2400" b="1" dirty="0">
              <a:latin typeface="Calibri" charset="0"/>
            </a:endParaRPr>
          </a:p>
        </p:txBody>
      </p:sp>
      <p:sp>
        <p:nvSpPr>
          <p:cNvPr id="71681" name="Slide Number Placeholder 3"/>
          <p:cNvSpPr>
            <a:spLocks noGrp="1"/>
          </p:cNvSpPr>
          <p:nvPr>
            <p:ph type="sldNum" sz="quarter" idx="13"/>
          </p:nvPr>
        </p:nvSpPr>
        <p:spPr bwMode="auto">
          <a:xfrm>
            <a:off x="327026" y="6640512"/>
            <a:ext cx="336549" cy="21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6</a:t>
            </a:fld>
            <a:endParaRPr lang="en-US" sz="800" dirty="0"/>
          </a:p>
        </p:txBody>
      </p:sp>
      <p:sp>
        <p:nvSpPr>
          <p:cNvPr id="71682" name="Footer Placeholder 2"/>
          <p:cNvSpPr>
            <a:spLocks noGrp="1"/>
          </p:cNvSpPr>
          <p:nvPr>
            <p:ph type="ftr" sz="quarter" idx="14"/>
          </p:nvPr>
        </p:nvSpPr>
        <p:spPr bwMode="auto">
          <a:xfrm>
            <a:off x="914400" y="6711156"/>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0978" y="491273"/>
            <a:ext cx="7917084" cy="5275994"/>
          </a:xfrm>
          <a:prstGeom prst="rect">
            <a:avLst/>
          </a:prstGeom>
        </p:spPr>
      </p:pic>
    </p:spTree>
    <p:extLst>
      <p:ext uri="{BB962C8B-B14F-4D97-AF65-F5344CB8AC3E}">
        <p14:creationId xmlns:p14="http://schemas.microsoft.com/office/powerpoint/2010/main" val="2619574916"/>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327026" y="5835665"/>
            <a:ext cx="8477119" cy="736771"/>
          </a:xfrm>
        </p:spPr>
        <p:txBody>
          <a:bodyPr/>
          <a:lstStyle/>
          <a:p>
            <a:pPr algn="ctr">
              <a:spcAft>
                <a:spcPct val="0"/>
              </a:spcAft>
            </a:pPr>
            <a:r>
              <a:rPr lang="en-US" sz="1800" b="1" dirty="0" smtClean="0">
                <a:latin typeface="Calibri" charset="0"/>
              </a:rPr>
              <a:t>Rick Moss – AVP/M&amp;HS, Jessica Yang – VP/APCA DFW,  Laura </a:t>
            </a:r>
            <a:r>
              <a:rPr lang="en-US" sz="1800" b="1" dirty="0" err="1" smtClean="0">
                <a:latin typeface="Calibri" charset="0"/>
              </a:rPr>
              <a:t>Maczka</a:t>
            </a:r>
            <a:r>
              <a:rPr lang="en-US" sz="1800" b="1" dirty="0">
                <a:latin typeface="Calibri" charset="0"/>
              </a:rPr>
              <a:t>/</a:t>
            </a:r>
            <a:r>
              <a:rPr lang="en-US" sz="1800" b="1" dirty="0" smtClean="0">
                <a:latin typeface="Calibri" charset="0"/>
              </a:rPr>
              <a:t>Richardson </a:t>
            </a:r>
            <a:r>
              <a:rPr lang="en-US" sz="1800" b="1" dirty="0">
                <a:latin typeface="Calibri" charset="0"/>
              </a:rPr>
              <a:t>Mayor Joe </a:t>
            </a:r>
            <a:r>
              <a:rPr lang="en-US" sz="1800" b="1" dirty="0" smtClean="0">
                <a:latin typeface="Calibri" charset="0"/>
              </a:rPr>
              <a:t>Chow/Former </a:t>
            </a:r>
            <a:r>
              <a:rPr lang="en-US" sz="1800" b="1" dirty="0">
                <a:latin typeface="Calibri" charset="0"/>
              </a:rPr>
              <a:t>Addison Mayor, </a:t>
            </a:r>
            <a:r>
              <a:rPr lang="en-US" sz="1800" b="1" dirty="0" smtClean="0">
                <a:latin typeface="Calibri" charset="0"/>
              </a:rPr>
              <a:t>Fred Maldonado Director/External Affairs</a:t>
            </a:r>
            <a:endParaRPr lang="en-US" sz="1800" b="1" dirty="0">
              <a:latin typeface="Calibri" charset="0"/>
            </a:endParaRPr>
          </a:p>
        </p:txBody>
      </p:sp>
      <p:sp>
        <p:nvSpPr>
          <p:cNvPr id="71681" name="Slide Number Placeholder 3"/>
          <p:cNvSpPr>
            <a:spLocks noGrp="1"/>
          </p:cNvSpPr>
          <p:nvPr>
            <p:ph type="sldNum" sz="quarter" idx="13"/>
          </p:nvPr>
        </p:nvSpPr>
        <p:spPr bwMode="auto">
          <a:xfrm>
            <a:off x="327026" y="6640512"/>
            <a:ext cx="336549" cy="21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7</a:t>
            </a:fld>
            <a:endParaRPr lang="en-US" sz="800" dirty="0"/>
          </a:p>
        </p:txBody>
      </p:sp>
      <p:sp>
        <p:nvSpPr>
          <p:cNvPr id="71682" name="Footer Placeholder 2"/>
          <p:cNvSpPr>
            <a:spLocks noGrp="1"/>
          </p:cNvSpPr>
          <p:nvPr>
            <p:ph type="ftr" sz="quarter" idx="14"/>
          </p:nvPr>
        </p:nvSpPr>
        <p:spPr bwMode="auto">
          <a:xfrm>
            <a:off x="914400" y="6711156"/>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519" y="382188"/>
            <a:ext cx="8080772" cy="5385077"/>
          </a:xfrm>
          <a:prstGeom prst="rect">
            <a:avLst/>
          </a:prstGeom>
        </p:spPr>
      </p:pic>
    </p:spTree>
    <p:extLst>
      <p:ext uri="{BB962C8B-B14F-4D97-AF65-F5344CB8AC3E}">
        <p14:creationId xmlns:p14="http://schemas.microsoft.com/office/powerpoint/2010/main" val="3554121794"/>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474510" y="5971780"/>
            <a:ext cx="8669490" cy="791377"/>
          </a:xfrm>
        </p:spPr>
        <p:txBody>
          <a:bodyPr/>
          <a:lstStyle/>
          <a:p>
            <a:pPr marL="0" indent="0" algn="ctr">
              <a:spcAft>
                <a:spcPct val="0"/>
              </a:spcAft>
            </a:pPr>
            <a:r>
              <a:rPr lang="en-US" sz="2500" b="1" dirty="0" smtClean="0">
                <a:latin typeface="Calibri" charset="0"/>
              </a:rPr>
              <a:t>APCA Awareness Day – Meet &amp; Greet</a:t>
            </a:r>
            <a:endParaRPr lang="en-US" sz="2500" b="1" dirty="0">
              <a:latin typeface="Calibri" charset="0"/>
            </a:endParaRPr>
          </a:p>
        </p:txBody>
      </p:sp>
      <p:sp>
        <p:nvSpPr>
          <p:cNvPr id="71681" name="Slide Number Placeholder 3"/>
          <p:cNvSpPr>
            <a:spLocks noGrp="1"/>
          </p:cNvSpPr>
          <p:nvPr>
            <p:ph type="sldNum" sz="quarter" idx="13"/>
          </p:nvPr>
        </p:nvSpPr>
        <p:spPr bwMode="auto">
          <a:xfrm>
            <a:off x="327026" y="6499403"/>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8</a:t>
            </a:fld>
            <a:endParaRPr lang="en-US" sz="800" dirty="0"/>
          </a:p>
        </p:txBody>
      </p:sp>
      <p:sp>
        <p:nvSpPr>
          <p:cNvPr id="71682" name="Footer Placeholder 2"/>
          <p:cNvSpPr>
            <a:spLocks noGrp="1"/>
          </p:cNvSpPr>
          <p:nvPr>
            <p:ph type="ftr" sz="quarter" idx="14"/>
          </p:nvPr>
        </p:nvSpPr>
        <p:spPr bwMode="auto">
          <a:xfrm>
            <a:off x="811161" y="6616365"/>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8682" y="532435"/>
            <a:ext cx="8002448" cy="5334965"/>
          </a:xfrm>
          <a:prstGeom prst="rect">
            <a:avLst/>
          </a:prstGeom>
        </p:spPr>
      </p:pic>
    </p:spTree>
    <p:extLst>
      <p:ext uri="{BB962C8B-B14F-4D97-AF65-F5344CB8AC3E}">
        <p14:creationId xmlns:p14="http://schemas.microsoft.com/office/powerpoint/2010/main" val="1084456719"/>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Placeholder 6"/>
          <p:cNvSpPr>
            <a:spLocks noGrp="1"/>
          </p:cNvSpPr>
          <p:nvPr>
            <p:ph type="body" sz="quarter" idx="12"/>
          </p:nvPr>
        </p:nvSpPr>
        <p:spPr>
          <a:xfrm>
            <a:off x="327025" y="6173585"/>
            <a:ext cx="8669490" cy="785284"/>
          </a:xfrm>
        </p:spPr>
        <p:txBody>
          <a:bodyPr/>
          <a:lstStyle/>
          <a:p>
            <a:pPr marL="0" indent="0" algn="ctr">
              <a:spcAft>
                <a:spcPct val="0"/>
              </a:spcAft>
            </a:pPr>
            <a:r>
              <a:rPr lang="en-US" sz="2500" b="1" dirty="0" smtClean="0">
                <a:latin typeface="Calibri" charset="0"/>
              </a:rPr>
              <a:t>Tracy Pi Manning the Calligraphy Station</a:t>
            </a:r>
          </a:p>
        </p:txBody>
      </p:sp>
      <p:sp>
        <p:nvSpPr>
          <p:cNvPr id="71681" name="Slide Number Placeholder 3"/>
          <p:cNvSpPr>
            <a:spLocks noGrp="1"/>
          </p:cNvSpPr>
          <p:nvPr>
            <p:ph type="sldNum" sz="quarter" idx="13"/>
          </p:nvPr>
        </p:nvSpPr>
        <p:spPr bwMode="auto">
          <a:xfrm>
            <a:off x="327025" y="6522980"/>
            <a:ext cx="3365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7A5E7A3-67CA-B244-81A1-1E019A1550EB}" type="slidenum">
              <a:rPr lang="en-US" sz="800"/>
              <a:pPr eaLnBrk="1" fontAlgn="base" hangingPunct="1">
                <a:spcBef>
                  <a:spcPct val="0"/>
                </a:spcBef>
                <a:spcAft>
                  <a:spcPct val="0"/>
                </a:spcAft>
              </a:pPr>
              <a:t>9</a:t>
            </a:fld>
            <a:endParaRPr lang="en-US" sz="800" dirty="0"/>
          </a:p>
        </p:txBody>
      </p:sp>
      <p:sp>
        <p:nvSpPr>
          <p:cNvPr id="71682" name="Footer Placeholder 2"/>
          <p:cNvSpPr>
            <a:spLocks noGrp="1"/>
          </p:cNvSpPr>
          <p:nvPr>
            <p:ph type="ftr" sz="quarter" idx="14"/>
          </p:nvPr>
        </p:nvSpPr>
        <p:spPr bwMode="auto">
          <a:xfrm>
            <a:off x="914400" y="6634438"/>
            <a:ext cx="5773738"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CA" sz="600" dirty="0"/>
              <a:t>© 2013 AT&amp;T Intellectual Property. All rights reserved. AT&amp;T, Globe logo and other marks are trademarks of AT&amp;T Intellectual Property. </a:t>
            </a:r>
            <a:endParaRPr lang="en-US" sz="6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7159" y="332616"/>
            <a:ext cx="7778187" cy="5833639"/>
          </a:xfrm>
          <a:prstGeom prst="rect">
            <a:avLst/>
          </a:prstGeom>
        </p:spPr>
      </p:pic>
    </p:spTree>
    <p:extLst>
      <p:ext uri="{BB962C8B-B14F-4D97-AF65-F5344CB8AC3E}">
        <p14:creationId xmlns:p14="http://schemas.microsoft.com/office/powerpoint/2010/main" val="1160191200"/>
      </p:ext>
    </p:extLst>
  </p:cSld>
  <p:clrMapOvr>
    <a:masterClrMapping/>
  </p:clrMapOvr>
  <mc:AlternateContent xmlns:mc="http://schemas.openxmlformats.org/markup-compatibility/2006" xmlns:p14="http://schemas.microsoft.com/office/powerpoint/2010/main">
    <mc:Choice Requires="p14">
      <p:transition spd="slow" p14:dur="3000" advTm="3000">
        <p:split orient="vert"/>
      </p:transition>
    </mc:Choice>
    <mc:Fallback xmlns="">
      <p:transition spd="slow" advTm="3000">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TT_Std_v04_130723">
  <a:themeElements>
    <a:clrScheme name="Custom 8">
      <a:dk1>
        <a:sysClr val="windowText" lastClr="000000"/>
      </a:dk1>
      <a:lt1>
        <a:sysClr val="window" lastClr="FFFFFF"/>
      </a:lt1>
      <a:dk2>
        <a:srgbClr val="808080"/>
      </a:dk2>
      <a:lt2>
        <a:srgbClr val="808080"/>
      </a:lt2>
      <a:accent1>
        <a:srgbClr val="FF7200"/>
      </a:accent1>
      <a:accent2>
        <a:srgbClr val="FCB314"/>
      </a:accent2>
      <a:accent3>
        <a:srgbClr val="6EBB1F"/>
      </a:accent3>
      <a:accent4>
        <a:srgbClr val="C4D82D"/>
      </a:accent4>
      <a:accent5>
        <a:srgbClr val="067AB4"/>
      </a:accent5>
      <a:accent6>
        <a:srgbClr val="7CC6FF"/>
      </a:accent6>
      <a:hlink>
        <a:srgbClr val="FF7200"/>
      </a:hlink>
      <a:folHlink>
        <a:srgbClr val="B30A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ATT_Std_v04_130723</Template>
  <TotalTime>2285</TotalTime>
  <Words>1668</Words>
  <Application>Microsoft Office PowerPoint</Application>
  <PresentationFormat>On-screen Show (4:3)</PresentationFormat>
  <Paragraphs>130</Paragraphs>
  <Slides>34</Slides>
  <Notes>1</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ATT_Std_v04_130723</vt:lpstr>
      <vt:lpstr>   APCA Awareness Day Richardson Event May 13th, 2014   </vt:lpstr>
      <vt:lpstr>APCA Awareness Day   Celebrating Asian Pacific American Heritage Month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APCA Awareness Day  Performances Connecting APCA to the Community</vt:lpstr>
      <vt:lpstr>PowerPoint Presentation</vt:lpstr>
      <vt:lpstr>PowerPoint Presentation</vt:lpstr>
      <vt:lpstr>PowerPoint Presentation</vt:lpstr>
      <vt:lpstr>PowerPoint Presentation</vt:lpstr>
      <vt:lpstr>PowerPoint Presentation</vt:lpstr>
      <vt:lpstr>PowerPoint Presentation</vt:lpstr>
      <vt:lpstr>APCA Volunteers Kudos for a job well done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NOTICE: Internal presentations must be  updated with appropriate legal copy</dc:title>
  <dc:creator>Jessica Yang</dc:creator>
  <cp:lastModifiedBy>CDT User</cp:lastModifiedBy>
  <cp:revision>107</cp:revision>
  <cp:lastPrinted>2013-07-22T20:08:10Z</cp:lastPrinted>
  <dcterms:created xsi:type="dcterms:W3CDTF">2013-09-30T15:07:20Z</dcterms:created>
  <dcterms:modified xsi:type="dcterms:W3CDTF">2014-05-19T14:08:08Z</dcterms:modified>
</cp:coreProperties>
</file>